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d09b44a5ad46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47f0c869ff481e"/>
  </p:sldMasterIdLst>
  <p:sldIdLst>
    <p:sldId xmlns:r="http://schemas.openxmlformats.org/officeDocument/2006/relationships" id="256" r:id="Rdecaf7c3b3074974"/>
    <p:sldId xmlns:r="http://schemas.openxmlformats.org/officeDocument/2006/relationships" id="257" r:id="R661ee772f6914e2c"/>
    <p:sldId xmlns:r="http://schemas.openxmlformats.org/officeDocument/2006/relationships" id="258" r:id="Rc4b506081d03496d"/>
    <p:sldId xmlns:r="http://schemas.openxmlformats.org/officeDocument/2006/relationships" id="259" r:id="R4322f60662e14fc1"/>
    <p:sldId xmlns:r="http://schemas.openxmlformats.org/officeDocument/2006/relationships" id="260" r:id="Rc7681a7d948343cc"/>
    <p:sldId xmlns:r="http://schemas.openxmlformats.org/officeDocument/2006/relationships" id="261" r:id="R030f39c87e0146b1"/>
    <p:sldId xmlns:r="http://schemas.openxmlformats.org/officeDocument/2006/relationships" id="262" r:id="Rc1558a3a1ec94a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47f0c869ff481e" /><Relationship Type="http://schemas.openxmlformats.org/officeDocument/2006/relationships/slide" Target="/ppt/slides/slide1.xml" Id="Rdecaf7c3b3074974" /><Relationship Type="http://schemas.openxmlformats.org/officeDocument/2006/relationships/slide" Target="/ppt/slides/slide2.xml" Id="R661ee772f6914e2c" /><Relationship Type="http://schemas.openxmlformats.org/officeDocument/2006/relationships/slide" Target="/ppt/slides/slide3.xml" Id="Rc4b506081d03496d" /><Relationship Type="http://schemas.openxmlformats.org/officeDocument/2006/relationships/slide" Target="/ppt/slides/slide4.xml" Id="R4322f60662e14fc1" /><Relationship Type="http://schemas.openxmlformats.org/officeDocument/2006/relationships/slide" Target="/ppt/slides/slide5.xml" Id="Rc7681a7d948343cc" /><Relationship Type="http://schemas.openxmlformats.org/officeDocument/2006/relationships/slide" Target="/ppt/slides/slide6.xml" Id="R030f39c87e0146b1" /><Relationship Type="http://schemas.openxmlformats.org/officeDocument/2006/relationships/slide" Target="/ppt/slides/slide7.xml" Id="Rc1558a3a1ec94a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c7b0e05ce49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5f1aa043c4bf8" /><Relationship Type="http://schemas.openxmlformats.org/officeDocument/2006/relationships/theme" Target="/ppt/slideMasters/theme/theme1.xml" Id="Rcd735c55b9594e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95f1aa043c4b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27474713148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ab9cfc93249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5143f553e42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9f1a8032442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ce7b2dbad4f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7b33868f44a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693501e764d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ABISCO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ABISCO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3 632 896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3 075 499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3 198 632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44 512 872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54 888 259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49,7 %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CARACO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VEDFOS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VINDKAST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 Birgitte Fossum, Blokkaveien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