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8241ec5fee46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9ebd0ade15471d"/>
  </p:sldMasterIdLst>
  <p:sldIdLst>
    <p:sldId xmlns:r="http://schemas.openxmlformats.org/officeDocument/2006/relationships" id="256" r:id="Ra86cba8f7cd643d6"/>
    <p:sldId xmlns:r="http://schemas.openxmlformats.org/officeDocument/2006/relationships" id="257" r:id="R6060bfdf96e94306"/>
    <p:sldId xmlns:r="http://schemas.openxmlformats.org/officeDocument/2006/relationships" id="258" r:id="R17972d2c6bb84138"/>
    <p:sldId xmlns:r="http://schemas.openxmlformats.org/officeDocument/2006/relationships" id="259" r:id="Rd033459938844bcf"/>
    <p:sldId xmlns:r="http://schemas.openxmlformats.org/officeDocument/2006/relationships" id="260" r:id="R6af11768aa174551"/>
    <p:sldId xmlns:r="http://schemas.openxmlformats.org/officeDocument/2006/relationships" id="261" r:id="R825cea327840480c"/>
    <p:sldId xmlns:r="http://schemas.openxmlformats.org/officeDocument/2006/relationships" id="262" r:id="Rae20d77430184b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9ebd0ade15471d" /><Relationship Type="http://schemas.openxmlformats.org/officeDocument/2006/relationships/slide" Target="/ppt/slides/slide1.xml" Id="Ra86cba8f7cd643d6" /><Relationship Type="http://schemas.openxmlformats.org/officeDocument/2006/relationships/slide" Target="/ppt/slides/slide2.xml" Id="R6060bfdf96e94306" /><Relationship Type="http://schemas.openxmlformats.org/officeDocument/2006/relationships/slide" Target="/ppt/slides/slide3.xml" Id="R17972d2c6bb84138" /><Relationship Type="http://schemas.openxmlformats.org/officeDocument/2006/relationships/slide" Target="/ppt/slides/slide4.xml" Id="Rd033459938844bcf" /><Relationship Type="http://schemas.openxmlformats.org/officeDocument/2006/relationships/slide" Target="/ppt/slides/slide5.xml" Id="R6af11768aa174551" /><Relationship Type="http://schemas.openxmlformats.org/officeDocument/2006/relationships/slide" Target="/ppt/slides/slide6.xml" Id="R825cea327840480c" /><Relationship Type="http://schemas.openxmlformats.org/officeDocument/2006/relationships/slide" Target="/ppt/slides/slide7.xml" Id="Rae20d77430184b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fabc1da1314b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18e71c64142ae" /><Relationship Type="http://schemas.openxmlformats.org/officeDocument/2006/relationships/theme" Target="/ppt/slideMasters/theme/theme1.xml" Id="R7e05719b74fb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18e71c64142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3ffc4db4c47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7afd9b62ec4c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40728b4baf4d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5a3a7108d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cd11da3df40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d227b2a8f40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a8b2e29f9945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HAUABAKKEN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81 104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Cecilie Johansen, Hauabakken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925 130 567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HAUABAKKEN AS</a:t>
            </a:r>
          </a:p>
        </p:txBody>
      </p:sp>
    </p:spTree>
  </p:cSld>
  <p:clrMapOvr>
    <a:masterClrMapping xmlns:a="http://schemas.openxmlformats.org/drawingml/2006/main"/>
  </p:clrMapOvr>
</p:sld>
</file>