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f3dd82eeef4e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2895d8b8d04f30"/>
  </p:sldMasterIdLst>
  <p:sldIdLst>
    <p:sldId xmlns:r="http://schemas.openxmlformats.org/officeDocument/2006/relationships" id="256" r:id="R173fd90859834c79"/>
    <p:sldId xmlns:r="http://schemas.openxmlformats.org/officeDocument/2006/relationships" id="257" r:id="Ra4126a9d0c9f436f"/>
    <p:sldId xmlns:r="http://schemas.openxmlformats.org/officeDocument/2006/relationships" id="258" r:id="R24b4fd03cbad4653"/>
    <p:sldId xmlns:r="http://schemas.openxmlformats.org/officeDocument/2006/relationships" id="259" r:id="Rc97f89ea163c402d"/>
    <p:sldId xmlns:r="http://schemas.openxmlformats.org/officeDocument/2006/relationships" id="260" r:id="R3ba3c675b78e481a"/>
    <p:sldId xmlns:r="http://schemas.openxmlformats.org/officeDocument/2006/relationships" id="261" r:id="R58a1db91924d4daa"/>
    <p:sldId xmlns:r="http://schemas.openxmlformats.org/officeDocument/2006/relationships" id="262" r:id="Rd7b4179f48034d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2895d8b8d04f30" /><Relationship Type="http://schemas.openxmlformats.org/officeDocument/2006/relationships/slide" Target="/ppt/slides/slide1.xml" Id="R173fd90859834c79" /><Relationship Type="http://schemas.openxmlformats.org/officeDocument/2006/relationships/slide" Target="/ppt/slides/slide2.xml" Id="Ra4126a9d0c9f436f" /><Relationship Type="http://schemas.openxmlformats.org/officeDocument/2006/relationships/slide" Target="/ppt/slides/slide3.xml" Id="R24b4fd03cbad4653" /><Relationship Type="http://schemas.openxmlformats.org/officeDocument/2006/relationships/slide" Target="/ppt/slides/slide4.xml" Id="Rc97f89ea163c402d" /><Relationship Type="http://schemas.openxmlformats.org/officeDocument/2006/relationships/slide" Target="/ppt/slides/slide5.xml" Id="R3ba3c675b78e481a" /><Relationship Type="http://schemas.openxmlformats.org/officeDocument/2006/relationships/slide" Target="/ppt/slides/slide6.xml" Id="R58a1db91924d4daa" /><Relationship Type="http://schemas.openxmlformats.org/officeDocument/2006/relationships/slide" Target="/ppt/slides/slide7.xml" Id="Rd7b4179f48034d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9a7f9e63614e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bb29d546444940" /><Relationship Type="http://schemas.openxmlformats.org/officeDocument/2006/relationships/theme" Target="/ppt/slideMasters/theme/theme1.xml" Id="R381303537d434e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bb29d5464449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fb4a04483e4b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b43736f6e149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20c149a85b417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eae5ce25f54c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45e09a1c6f4d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3d2f2cd1614a4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718c709ac14b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MIN FULLMAKT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MIN FULLMAKT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−13 168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28 808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REMMAN THEODOR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925 128 821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