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ed738e86294a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3ad860c12247cc"/>
  </p:sldMasterIdLst>
  <p:sldIdLst>
    <p:sldId xmlns:r="http://schemas.openxmlformats.org/officeDocument/2006/relationships" id="256" r:id="Rbe8a8da215564cc0"/>
    <p:sldId xmlns:r="http://schemas.openxmlformats.org/officeDocument/2006/relationships" id="257" r:id="R1c82bc77683a4e5e"/>
    <p:sldId xmlns:r="http://schemas.openxmlformats.org/officeDocument/2006/relationships" id="258" r:id="R11b73c771d5a481c"/>
    <p:sldId xmlns:r="http://schemas.openxmlformats.org/officeDocument/2006/relationships" id="259" r:id="R12e27c99f8144056"/>
    <p:sldId xmlns:r="http://schemas.openxmlformats.org/officeDocument/2006/relationships" id="260" r:id="R848926ef4de34514"/>
    <p:sldId xmlns:r="http://schemas.openxmlformats.org/officeDocument/2006/relationships" id="261" r:id="R86c2c974becd4597"/>
    <p:sldId xmlns:r="http://schemas.openxmlformats.org/officeDocument/2006/relationships" id="262" r:id="R3ea4fd82b7424b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ad860c12247cc" /><Relationship Type="http://schemas.openxmlformats.org/officeDocument/2006/relationships/slide" Target="/ppt/slides/slide1.xml" Id="Rbe8a8da215564cc0" /><Relationship Type="http://schemas.openxmlformats.org/officeDocument/2006/relationships/slide" Target="/ppt/slides/slide2.xml" Id="R1c82bc77683a4e5e" /><Relationship Type="http://schemas.openxmlformats.org/officeDocument/2006/relationships/slide" Target="/ppt/slides/slide3.xml" Id="R11b73c771d5a481c" /><Relationship Type="http://schemas.openxmlformats.org/officeDocument/2006/relationships/slide" Target="/ppt/slides/slide4.xml" Id="R12e27c99f8144056" /><Relationship Type="http://schemas.openxmlformats.org/officeDocument/2006/relationships/slide" Target="/ppt/slides/slide5.xml" Id="R848926ef4de34514" /><Relationship Type="http://schemas.openxmlformats.org/officeDocument/2006/relationships/slide" Target="/ppt/slides/slide6.xml" Id="R86c2c974becd4597" /><Relationship Type="http://schemas.openxmlformats.org/officeDocument/2006/relationships/slide" Target="/ppt/slides/slide7.xml" Id="R3ea4fd82b7424b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4c6d943fe44a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dcf5cea434be9" /><Relationship Type="http://schemas.openxmlformats.org/officeDocument/2006/relationships/theme" Target="/ppt/slideMasters/theme/theme1.xml" Id="Rcbbeaa091bee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4dcf5cea434b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caa9df61844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c4afeb6f241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7a169700640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85252617c43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8a964327347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b822924834c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aacba739949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R.A HOLDING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7 212 611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Andersen, Hamangskogen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1338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