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ed3334ab5842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abc2a7483a43fa"/>
  </p:sldMasterIdLst>
  <p:sldIdLst>
    <p:sldId xmlns:r="http://schemas.openxmlformats.org/officeDocument/2006/relationships" id="256" r:id="Rae3a47dfca68403f"/>
    <p:sldId xmlns:r="http://schemas.openxmlformats.org/officeDocument/2006/relationships" id="257" r:id="R7554bd7926304244"/>
    <p:sldId xmlns:r="http://schemas.openxmlformats.org/officeDocument/2006/relationships" id="258" r:id="Rf9e706a5f64c4fdd"/>
    <p:sldId xmlns:r="http://schemas.openxmlformats.org/officeDocument/2006/relationships" id="259" r:id="R421a8831a522427e"/>
    <p:sldId xmlns:r="http://schemas.openxmlformats.org/officeDocument/2006/relationships" id="260" r:id="R8cb08eeeaf474136"/>
    <p:sldId xmlns:r="http://schemas.openxmlformats.org/officeDocument/2006/relationships" id="261" r:id="Rad361029574f4ccf"/>
    <p:sldId xmlns:r="http://schemas.openxmlformats.org/officeDocument/2006/relationships" id="262" r:id="Rfd3c938c318943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abc2a7483a43fa" /><Relationship Type="http://schemas.openxmlformats.org/officeDocument/2006/relationships/slide" Target="/ppt/slides/slide1.xml" Id="Rae3a47dfca68403f" /><Relationship Type="http://schemas.openxmlformats.org/officeDocument/2006/relationships/slide" Target="/ppt/slides/slide2.xml" Id="R7554bd7926304244" /><Relationship Type="http://schemas.openxmlformats.org/officeDocument/2006/relationships/slide" Target="/ppt/slides/slide3.xml" Id="Rf9e706a5f64c4fdd" /><Relationship Type="http://schemas.openxmlformats.org/officeDocument/2006/relationships/slide" Target="/ppt/slides/slide4.xml" Id="R421a8831a522427e" /><Relationship Type="http://schemas.openxmlformats.org/officeDocument/2006/relationships/slide" Target="/ppt/slides/slide5.xml" Id="R8cb08eeeaf474136" /><Relationship Type="http://schemas.openxmlformats.org/officeDocument/2006/relationships/slide" Target="/ppt/slides/slide6.xml" Id="Rad361029574f4ccf" /><Relationship Type="http://schemas.openxmlformats.org/officeDocument/2006/relationships/slide" Target="/ppt/slides/slide7.xml" Id="Rfd3c938c318943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4fbeb0d11c4e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b195d8d5e49c1" /><Relationship Type="http://schemas.openxmlformats.org/officeDocument/2006/relationships/theme" Target="/ppt/slideMasters/theme/theme1.xml" Id="R9d8f381f9fb149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4b195d8d5e49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fbb1c856f40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24cbe9cb44e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553b3334e4e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4c77e29f445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bd40ff00c42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458f44a5c49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41d2d3a3c4f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EJLIS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EJLIS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231 051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VEEN SILJE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Eiganesveien 95A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925 082 813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