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1081be1764f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666f3837b4b7c"/>
  </p:sldMasterIdLst>
  <p:sldIdLst>
    <p:sldId xmlns:r="http://schemas.openxmlformats.org/officeDocument/2006/relationships" id="256" r:id="Rcb3659f4c269406b"/>
    <p:sldId xmlns:r="http://schemas.openxmlformats.org/officeDocument/2006/relationships" id="257" r:id="R4af47bd86baa4a33"/>
    <p:sldId xmlns:r="http://schemas.openxmlformats.org/officeDocument/2006/relationships" id="258" r:id="R0e1d1c77fd884eff"/>
    <p:sldId xmlns:r="http://schemas.openxmlformats.org/officeDocument/2006/relationships" id="259" r:id="R61c7010a2530417d"/>
    <p:sldId xmlns:r="http://schemas.openxmlformats.org/officeDocument/2006/relationships" id="260" r:id="R2fbfa85922c54ac0"/>
    <p:sldId xmlns:r="http://schemas.openxmlformats.org/officeDocument/2006/relationships" id="261" r:id="R63e04ebd83bc464c"/>
    <p:sldId xmlns:r="http://schemas.openxmlformats.org/officeDocument/2006/relationships" id="262" r:id="Rac443f119d94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666f3837b4b7c" /><Relationship Type="http://schemas.openxmlformats.org/officeDocument/2006/relationships/slide" Target="/ppt/slides/slide1.xml" Id="Rcb3659f4c269406b" /><Relationship Type="http://schemas.openxmlformats.org/officeDocument/2006/relationships/slide" Target="/ppt/slides/slide2.xml" Id="R4af47bd86baa4a33" /><Relationship Type="http://schemas.openxmlformats.org/officeDocument/2006/relationships/slide" Target="/ppt/slides/slide3.xml" Id="R0e1d1c77fd884eff" /><Relationship Type="http://schemas.openxmlformats.org/officeDocument/2006/relationships/slide" Target="/ppt/slides/slide4.xml" Id="R61c7010a2530417d" /><Relationship Type="http://schemas.openxmlformats.org/officeDocument/2006/relationships/slide" Target="/ppt/slides/slide5.xml" Id="R2fbfa85922c54ac0" /><Relationship Type="http://schemas.openxmlformats.org/officeDocument/2006/relationships/slide" Target="/ppt/slides/slide6.xml" Id="R63e04ebd83bc464c" /><Relationship Type="http://schemas.openxmlformats.org/officeDocument/2006/relationships/slide" Target="/ppt/slides/slide7.xml" Id="Rac443f119d94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aad9a5bef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daec11b494ab7" /><Relationship Type="http://schemas.openxmlformats.org/officeDocument/2006/relationships/theme" Target="/ppt/slideMasters/theme/theme1.xml" Id="R238172d0080f44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8daec11b49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2766d7cf849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f74e227a34a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feda25cb54b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10c18514646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ea78e6311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5bd5921004c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8ecd8cd03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THUJA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5 595 191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14 568 915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32 870 860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LINDBAK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Hauanåsen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3213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925 025 321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THUJA INVEST AS</a:t>
            </a:r>
          </a:p>
        </p:txBody>
      </p:sp>
    </p:spTree>
  </p:cSld>
  <p:clrMapOvr>
    <a:masterClrMapping xmlns:a="http://schemas.openxmlformats.org/drawingml/2006/main"/>
  </p:clrMapOvr>
</p:sld>
</file>