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810f4e6c744c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429e4132734d27"/>
  </p:sldMasterIdLst>
  <p:sldIdLst>
    <p:sldId xmlns:r="http://schemas.openxmlformats.org/officeDocument/2006/relationships" id="256" r:id="Rc146ca58c04047ab"/>
    <p:sldId xmlns:r="http://schemas.openxmlformats.org/officeDocument/2006/relationships" id="257" r:id="Rd881863a95c74d9f"/>
    <p:sldId xmlns:r="http://schemas.openxmlformats.org/officeDocument/2006/relationships" id="258" r:id="R7ee45601c0c443a2"/>
    <p:sldId xmlns:r="http://schemas.openxmlformats.org/officeDocument/2006/relationships" id="259" r:id="Rcb0e3a46db874aec"/>
    <p:sldId xmlns:r="http://schemas.openxmlformats.org/officeDocument/2006/relationships" id="260" r:id="R47e4e8e9e01d4252"/>
    <p:sldId xmlns:r="http://schemas.openxmlformats.org/officeDocument/2006/relationships" id="261" r:id="Rc9ad3e71aed34439"/>
    <p:sldId xmlns:r="http://schemas.openxmlformats.org/officeDocument/2006/relationships" id="262" r:id="R9c818990d9354f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429e4132734d27" /><Relationship Type="http://schemas.openxmlformats.org/officeDocument/2006/relationships/slide" Target="/ppt/slides/slide1.xml" Id="Rc146ca58c04047ab" /><Relationship Type="http://schemas.openxmlformats.org/officeDocument/2006/relationships/slide" Target="/ppt/slides/slide2.xml" Id="Rd881863a95c74d9f" /><Relationship Type="http://schemas.openxmlformats.org/officeDocument/2006/relationships/slide" Target="/ppt/slides/slide3.xml" Id="R7ee45601c0c443a2" /><Relationship Type="http://schemas.openxmlformats.org/officeDocument/2006/relationships/slide" Target="/ppt/slides/slide4.xml" Id="Rcb0e3a46db874aec" /><Relationship Type="http://schemas.openxmlformats.org/officeDocument/2006/relationships/slide" Target="/ppt/slides/slide5.xml" Id="R47e4e8e9e01d4252" /><Relationship Type="http://schemas.openxmlformats.org/officeDocument/2006/relationships/slide" Target="/ppt/slides/slide6.xml" Id="Rc9ad3e71aed34439" /><Relationship Type="http://schemas.openxmlformats.org/officeDocument/2006/relationships/slide" Target="/ppt/slides/slide7.xml" Id="R9c818990d9354f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834b217c0948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d643bfeb843d7" /><Relationship Type="http://schemas.openxmlformats.org/officeDocument/2006/relationships/theme" Target="/ppt/slideMasters/theme/theme1.xml" Id="R7ab860dde6c14f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dd643bfeb843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6d7c553804f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c98f5d9334a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6d96064404d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1ea2c352c4e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bb427992c41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106ee63294e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a78c8fbe34c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DUNAM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DUNAM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DUNAM GRUPPEN AS ble etablert [år] og holder til i Vinterbro.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DUNAM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DUNAM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DUNAM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22 034 923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1 112 569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478 561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1 435 723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8 015 146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DUNAM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VISA HOLDING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LENSA INVEST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DUNAM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Kveldroveien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1407 Vinterbro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925 017 973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DUNAM GRUPPEN AS</a:t>
            </a:r>
          </a:p>
        </p:txBody>
      </p:sp>
    </p:spTree>
  </p:cSld>
  <p:clrMapOvr>
    <a:masterClrMapping xmlns:a="http://schemas.openxmlformats.org/drawingml/2006/main"/>
  </p:clrMapOvr>
</p:sld>
</file>