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1e6466a3b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ee41223bf4255"/>
  </p:sldMasterIdLst>
  <p:sldIdLst>
    <p:sldId xmlns:r="http://schemas.openxmlformats.org/officeDocument/2006/relationships" id="256" r:id="Rc85c2de2b67140a2"/>
    <p:sldId xmlns:r="http://schemas.openxmlformats.org/officeDocument/2006/relationships" id="257" r:id="R2f73fe60f847440b"/>
    <p:sldId xmlns:r="http://schemas.openxmlformats.org/officeDocument/2006/relationships" id="258" r:id="Ra3136b192ca64e3f"/>
    <p:sldId xmlns:r="http://schemas.openxmlformats.org/officeDocument/2006/relationships" id="259" r:id="Ref0f305da02141d8"/>
    <p:sldId xmlns:r="http://schemas.openxmlformats.org/officeDocument/2006/relationships" id="260" r:id="R6f3e8955ad704dee"/>
    <p:sldId xmlns:r="http://schemas.openxmlformats.org/officeDocument/2006/relationships" id="261" r:id="R837930c2f5144a7b"/>
    <p:sldId xmlns:r="http://schemas.openxmlformats.org/officeDocument/2006/relationships" id="262" r:id="Rd5338102dd43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ee41223bf4255" /><Relationship Type="http://schemas.openxmlformats.org/officeDocument/2006/relationships/slide" Target="/ppt/slides/slide1.xml" Id="Rc85c2de2b67140a2" /><Relationship Type="http://schemas.openxmlformats.org/officeDocument/2006/relationships/slide" Target="/ppt/slides/slide2.xml" Id="R2f73fe60f847440b" /><Relationship Type="http://schemas.openxmlformats.org/officeDocument/2006/relationships/slide" Target="/ppt/slides/slide3.xml" Id="Ra3136b192ca64e3f" /><Relationship Type="http://schemas.openxmlformats.org/officeDocument/2006/relationships/slide" Target="/ppt/slides/slide4.xml" Id="Ref0f305da02141d8" /><Relationship Type="http://schemas.openxmlformats.org/officeDocument/2006/relationships/slide" Target="/ppt/slides/slide5.xml" Id="R6f3e8955ad704dee" /><Relationship Type="http://schemas.openxmlformats.org/officeDocument/2006/relationships/slide" Target="/ppt/slides/slide6.xml" Id="R837930c2f5144a7b" /><Relationship Type="http://schemas.openxmlformats.org/officeDocument/2006/relationships/slide" Target="/ppt/slides/slide7.xml" Id="Rd5338102dd43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a1605ad47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62d00be2049f9" /><Relationship Type="http://schemas.openxmlformats.org/officeDocument/2006/relationships/theme" Target="/ppt/slideMasters/theme/theme1.xml" Id="R390a342d90734d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62d00be20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723f4c5e3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ea605770945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e25a4caca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60c5b6579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7494e930e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5a32d78a94c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b1fa50a114c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