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079ad6df4646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2866f10184b58"/>
  </p:sldMasterIdLst>
  <p:sldIdLst>
    <p:sldId xmlns:r="http://schemas.openxmlformats.org/officeDocument/2006/relationships" id="256" r:id="R1c3c5a38352d4e44"/>
    <p:sldId xmlns:r="http://schemas.openxmlformats.org/officeDocument/2006/relationships" id="257" r:id="R54e4c364b776442b"/>
    <p:sldId xmlns:r="http://schemas.openxmlformats.org/officeDocument/2006/relationships" id="258" r:id="R377ac1707df64943"/>
    <p:sldId xmlns:r="http://schemas.openxmlformats.org/officeDocument/2006/relationships" id="259" r:id="Rb23c1629d2314d2c"/>
    <p:sldId xmlns:r="http://schemas.openxmlformats.org/officeDocument/2006/relationships" id="260" r:id="Rc34f96f8bfc44b0f"/>
    <p:sldId xmlns:r="http://schemas.openxmlformats.org/officeDocument/2006/relationships" id="261" r:id="R20743ee55f844c60"/>
    <p:sldId xmlns:r="http://schemas.openxmlformats.org/officeDocument/2006/relationships" id="262" r:id="R7935c84ff2c8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2866f10184b58" /><Relationship Type="http://schemas.openxmlformats.org/officeDocument/2006/relationships/slide" Target="/ppt/slides/slide1.xml" Id="R1c3c5a38352d4e44" /><Relationship Type="http://schemas.openxmlformats.org/officeDocument/2006/relationships/slide" Target="/ppt/slides/slide2.xml" Id="R54e4c364b776442b" /><Relationship Type="http://schemas.openxmlformats.org/officeDocument/2006/relationships/slide" Target="/ppt/slides/slide3.xml" Id="R377ac1707df64943" /><Relationship Type="http://schemas.openxmlformats.org/officeDocument/2006/relationships/slide" Target="/ppt/slides/slide4.xml" Id="Rb23c1629d2314d2c" /><Relationship Type="http://schemas.openxmlformats.org/officeDocument/2006/relationships/slide" Target="/ppt/slides/slide5.xml" Id="Rc34f96f8bfc44b0f" /><Relationship Type="http://schemas.openxmlformats.org/officeDocument/2006/relationships/slide" Target="/ppt/slides/slide6.xml" Id="R20743ee55f844c60" /><Relationship Type="http://schemas.openxmlformats.org/officeDocument/2006/relationships/slide" Target="/ppt/slides/slide7.xml" Id="R7935c84ff2c8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783e9304f47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3cef161014ba2" /><Relationship Type="http://schemas.openxmlformats.org/officeDocument/2006/relationships/theme" Target="/ppt/slideMasters/theme/theme1.xml" Id="Raf04f8a6aa7143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b3cef161014b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abf3abb144a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f539a0c6448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ce09a3c21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29c456eab42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8275972949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30e6ec34a43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d5da06b1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