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042c0b51c447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c46688ed8d473e"/>
  </p:sldMasterIdLst>
  <p:sldIdLst>
    <p:sldId xmlns:r="http://schemas.openxmlformats.org/officeDocument/2006/relationships" id="256" r:id="Rdd071e64d3f9488e"/>
    <p:sldId xmlns:r="http://schemas.openxmlformats.org/officeDocument/2006/relationships" id="257" r:id="R060440dd87bc4b4e"/>
    <p:sldId xmlns:r="http://schemas.openxmlformats.org/officeDocument/2006/relationships" id="258" r:id="Reabbf2ccd2874b0b"/>
    <p:sldId xmlns:r="http://schemas.openxmlformats.org/officeDocument/2006/relationships" id="259" r:id="Ra3785dda7eb543ba"/>
    <p:sldId xmlns:r="http://schemas.openxmlformats.org/officeDocument/2006/relationships" id="260" r:id="R7c671d0d389b48a4"/>
    <p:sldId xmlns:r="http://schemas.openxmlformats.org/officeDocument/2006/relationships" id="261" r:id="R9a5842e54e074381"/>
    <p:sldId xmlns:r="http://schemas.openxmlformats.org/officeDocument/2006/relationships" id="262" r:id="R669ff034c4e74e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c46688ed8d473e" /><Relationship Type="http://schemas.openxmlformats.org/officeDocument/2006/relationships/slide" Target="/ppt/slides/slide1.xml" Id="Rdd071e64d3f9488e" /><Relationship Type="http://schemas.openxmlformats.org/officeDocument/2006/relationships/slide" Target="/ppt/slides/slide2.xml" Id="R060440dd87bc4b4e" /><Relationship Type="http://schemas.openxmlformats.org/officeDocument/2006/relationships/slide" Target="/ppt/slides/slide3.xml" Id="Reabbf2ccd2874b0b" /><Relationship Type="http://schemas.openxmlformats.org/officeDocument/2006/relationships/slide" Target="/ppt/slides/slide4.xml" Id="Ra3785dda7eb543ba" /><Relationship Type="http://schemas.openxmlformats.org/officeDocument/2006/relationships/slide" Target="/ppt/slides/slide5.xml" Id="R7c671d0d389b48a4" /><Relationship Type="http://schemas.openxmlformats.org/officeDocument/2006/relationships/slide" Target="/ppt/slides/slide6.xml" Id="R9a5842e54e074381" /><Relationship Type="http://schemas.openxmlformats.org/officeDocument/2006/relationships/slide" Target="/ppt/slides/slide7.xml" Id="R669ff034c4e74e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609ad5aae47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c51eadd3e498a" /><Relationship Type="http://schemas.openxmlformats.org/officeDocument/2006/relationships/theme" Target="/ppt/slideMasters/theme/theme1.xml" Id="R59ac65df0ea04f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8c51eadd3e49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05c9366ca44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e9fd81aee4a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782eaa98b45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c897876934a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d4bc9020846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7f81ce91243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20f773fc34e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VENTOR ENERGI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VENTOR ENERGI NORGE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705 143 320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27 753 812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22 239 804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64 008 079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242 718 177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 ZAJAC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URBANIK PIOTR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Verven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924 924 489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