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e2fc69ae8c4f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0c19cab17043d1"/>
  </p:sldMasterIdLst>
  <p:sldIdLst>
    <p:sldId xmlns:r="http://schemas.openxmlformats.org/officeDocument/2006/relationships" id="256" r:id="Rfc994bbfa56e44f5"/>
    <p:sldId xmlns:r="http://schemas.openxmlformats.org/officeDocument/2006/relationships" id="257" r:id="R248892f0e3854791"/>
    <p:sldId xmlns:r="http://schemas.openxmlformats.org/officeDocument/2006/relationships" id="258" r:id="R0f21e30cb38a4cd0"/>
    <p:sldId xmlns:r="http://schemas.openxmlformats.org/officeDocument/2006/relationships" id="259" r:id="Rea79049ac8d94487"/>
    <p:sldId xmlns:r="http://schemas.openxmlformats.org/officeDocument/2006/relationships" id="260" r:id="Rf54dc1ebb7184983"/>
    <p:sldId xmlns:r="http://schemas.openxmlformats.org/officeDocument/2006/relationships" id="261" r:id="Rd114068dd7594041"/>
    <p:sldId xmlns:r="http://schemas.openxmlformats.org/officeDocument/2006/relationships" id="262" r:id="R5191d1bd6a594e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0c19cab17043d1" /><Relationship Type="http://schemas.openxmlformats.org/officeDocument/2006/relationships/slide" Target="/ppt/slides/slide1.xml" Id="Rfc994bbfa56e44f5" /><Relationship Type="http://schemas.openxmlformats.org/officeDocument/2006/relationships/slide" Target="/ppt/slides/slide2.xml" Id="R248892f0e3854791" /><Relationship Type="http://schemas.openxmlformats.org/officeDocument/2006/relationships/slide" Target="/ppt/slides/slide3.xml" Id="R0f21e30cb38a4cd0" /><Relationship Type="http://schemas.openxmlformats.org/officeDocument/2006/relationships/slide" Target="/ppt/slides/slide4.xml" Id="Rea79049ac8d94487" /><Relationship Type="http://schemas.openxmlformats.org/officeDocument/2006/relationships/slide" Target="/ppt/slides/slide5.xml" Id="Rf54dc1ebb7184983" /><Relationship Type="http://schemas.openxmlformats.org/officeDocument/2006/relationships/slide" Target="/ppt/slides/slide6.xml" Id="Rd114068dd7594041" /><Relationship Type="http://schemas.openxmlformats.org/officeDocument/2006/relationships/slide" Target="/ppt/slides/slide7.xml" Id="R5191d1bd6a594e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636ab557644a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df76a82f94dd5" /><Relationship Type="http://schemas.openxmlformats.org/officeDocument/2006/relationships/theme" Target="/ppt/slideMasters/theme/theme1.xml" Id="Rd304f8fa6e9e4a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8df76a82f94d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caf49322147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6e8f1891640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ea0305d2e44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a652697e74c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394c45a2b4e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751a67c1949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23e84533e4b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PROFF EIENDOMSINVEST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PROFF EIENDOMSINVEST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 JØRGENSEN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924 924 330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EIENDOMSINVEST AS</a:t>
            </a:r>
          </a:p>
        </p:txBody>
      </p:sp>
    </p:spTree>
  </p:cSld>
  <p:clrMapOvr>
    <a:masterClrMapping xmlns:a="http://schemas.openxmlformats.org/drawingml/2006/main"/>
  </p:clrMapOvr>
</p:sld>
</file>