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0bf79a3254b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6bdef5d2d24797"/>
  </p:sldMasterIdLst>
  <p:sldIdLst>
    <p:sldId xmlns:r="http://schemas.openxmlformats.org/officeDocument/2006/relationships" id="256" r:id="Rb2bf0565f8484cbe"/>
    <p:sldId xmlns:r="http://schemas.openxmlformats.org/officeDocument/2006/relationships" id="257" r:id="Re826df72bf524617"/>
    <p:sldId xmlns:r="http://schemas.openxmlformats.org/officeDocument/2006/relationships" id="258" r:id="Ra90b88958c1a46e2"/>
    <p:sldId xmlns:r="http://schemas.openxmlformats.org/officeDocument/2006/relationships" id="259" r:id="Ra8225fea4edf44c1"/>
    <p:sldId xmlns:r="http://schemas.openxmlformats.org/officeDocument/2006/relationships" id="260" r:id="Ra991ab8c00054294"/>
    <p:sldId xmlns:r="http://schemas.openxmlformats.org/officeDocument/2006/relationships" id="261" r:id="Re96fe5c4d9734f99"/>
    <p:sldId xmlns:r="http://schemas.openxmlformats.org/officeDocument/2006/relationships" id="262" r:id="R748844733ba5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bdef5d2d24797" /><Relationship Type="http://schemas.openxmlformats.org/officeDocument/2006/relationships/slide" Target="/ppt/slides/slide1.xml" Id="Rb2bf0565f8484cbe" /><Relationship Type="http://schemas.openxmlformats.org/officeDocument/2006/relationships/slide" Target="/ppt/slides/slide2.xml" Id="Re826df72bf524617" /><Relationship Type="http://schemas.openxmlformats.org/officeDocument/2006/relationships/slide" Target="/ppt/slides/slide3.xml" Id="Ra90b88958c1a46e2" /><Relationship Type="http://schemas.openxmlformats.org/officeDocument/2006/relationships/slide" Target="/ppt/slides/slide4.xml" Id="Ra8225fea4edf44c1" /><Relationship Type="http://schemas.openxmlformats.org/officeDocument/2006/relationships/slide" Target="/ppt/slides/slide5.xml" Id="Ra991ab8c00054294" /><Relationship Type="http://schemas.openxmlformats.org/officeDocument/2006/relationships/slide" Target="/ppt/slides/slide6.xml" Id="Re96fe5c4d9734f99" /><Relationship Type="http://schemas.openxmlformats.org/officeDocument/2006/relationships/slide" Target="/ppt/slides/slide7.xml" Id="R748844733ba5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74025475c45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8c3b1c9574055" /><Relationship Type="http://schemas.openxmlformats.org/officeDocument/2006/relationships/theme" Target="/ppt/slideMasters/theme/theme1.xml" Id="Rce21f0cb649f48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8c3b1c95740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4ad57f02344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1c115ff1942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0f300a5be46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8ea1d9c354b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bb5e294d7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efd7416d54f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4b7c707164a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 HOLDING AS ble etablert [år] og holder til i Undheim.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4 129 280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13 380 564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UNDHEIM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Undheimsvegen 396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4342 Undheim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HOLDING AS</a:t>
            </a:r>
          </a:p>
        </p:txBody>
      </p:sp>
    </p:spTree>
  </p:cSld>
  <p:clrMapOvr>
    <a:masterClrMapping xmlns:a="http://schemas.openxmlformats.org/drawingml/2006/main"/>
  </p:clrMapOvr>
</p:sld>
</file>