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beaacf3ad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4f5ff662f4874"/>
  </p:sldMasterIdLst>
  <p:sldIdLst>
    <p:sldId xmlns:r="http://schemas.openxmlformats.org/officeDocument/2006/relationships" id="256" r:id="R1708f7cb2b854e13"/>
    <p:sldId xmlns:r="http://schemas.openxmlformats.org/officeDocument/2006/relationships" id="257" r:id="Raf2772d3e82a456c"/>
    <p:sldId xmlns:r="http://schemas.openxmlformats.org/officeDocument/2006/relationships" id="258" r:id="Rc21f1113fe8a490e"/>
    <p:sldId xmlns:r="http://schemas.openxmlformats.org/officeDocument/2006/relationships" id="259" r:id="R15928a072f9b4369"/>
    <p:sldId xmlns:r="http://schemas.openxmlformats.org/officeDocument/2006/relationships" id="260" r:id="R5a37b625e4d4484f"/>
    <p:sldId xmlns:r="http://schemas.openxmlformats.org/officeDocument/2006/relationships" id="261" r:id="Re1973dbe76694a7e"/>
    <p:sldId xmlns:r="http://schemas.openxmlformats.org/officeDocument/2006/relationships" id="262" r:id="R952bbbd3303d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4f5ff662f4874" /><Relationship Type="http://schemas.openxmlformats.org/officeDocument/2006/relationships/slide" Target="/ppt/slides/slide1.xml" Id="R1708f7cb2b854e13" /><Relationship Type="http://schemas.openxmlformats.org/officeDocument/2006/relationships/slide" Target="/ppt/slides/slide2.xml" Id="Raf2772d3e82a456c" /><Relationship Type="http://schemas.openxmlformats.org/officeDocument/2006/relationships/slide" Target="/ppt/slides/slide3.xml" Id="Rc21f1113fe8a490e" /><Relationship Type="http://schemas.openxmlformats.org/officeDocument/2006/relationships/slide" Target="/ppt/slides/slide4.xml" Id="R15928a072f9b4369" /><Relationship Type="http://schemas.openxmlformats.org/officeDocument/2006/relationships/slide" Target="/ppt/slides/slide5.xml" Id="R5a37b625e4d4484f" /><Relationship Type="http://schemas.openxmlformats.org/officeDocument/2006/relationships/slide" Target="/ppt/slides/slide6.xml" Id="Re1973dbe76694a7e" /><Relationship Type="http://schemas.openxmlformats.org/officeDocument/2006/relationships/slide" Target="/ppt/slides/slide7.xml" Id="R952bbbd3303d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ebb996ff3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1c467126e4d45" /><Relationship Type="http://schemas.openxmlformats.org/officeDocument/2006/relationships/theme" Target="/ppt/slideMasters/theme/theme1.xml" Id="Rd87b99f53854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1c467126e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bec56332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5b5e4c3a4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0a8a4f8ed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b234eb5d5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b451550b3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2f40fa8e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0976c8e38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