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e230b5f5144b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3f8d8025dd4b1a"/>
  </p:sldMasterIdLst>
  <p:sldIdLst>
    <p:sldId xmlns:r="http://schemas.openxmlformats.org/officeDocument/2006/relationships" id="256" r:id="Re720dc4b879141cb"/>
    <p:sldId xmlns:r="http://schemas.openxmlformats.org/officeDocument/2006/relationships" id="257" r:id="R941499b42c14441b"/>
    <p:sldId xmlns:r="http://schemas.openxmlformats.org/officeDocument/2006/relationships" id="258" r:id="R76bfe4e7785a4484"/>
    <p:sldId xmlns:r="http://schemas.openxmlformats.org/officeDocument/2006/relationships" id="259" r:id="R5ad3c423d6404208"/>
    <p:sldId xmlns:r="http://schemas.openxmlformats.org/officeDocument/2006/relationships" id="260" r:id="R34891a9be3004fff"/>
    <p:sldId xmlns:r="http://schemas.openxmlformats.org/officeDocument/2006/relationships" id="261" r:id="R3aac18609c144c11"/>
    <p:sldId xmlns:r="http://schemas.openxmlformats.org/officeDocument/2006/relationships" id="262" r:id="R8ebd5cf1362f4b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3f8d8025dd4b1a" /><Relationship Type="http://schemas.openxmlformats.org/officeDocument/2006/relationships/slide" Target="/ppt/slides/slide1.xml" Id="Re720dc4b879141cb" /><Relationship Type="http://schemas.openxmlformats.org/officeDocument/2006/relationships/slide" Target="/ppt/slides/slide2.xml" Id="R941499b42c14441b" /><Relationship Type="http://schemas.openxmlformats.org/officeDocument/2006/relationships/slide" Target="/ppt/slides/slide3.xml" Id="R76bfe4e7785a4484" /><Relationship Type="http://schemas.openxmlformats.org/officeDocument/2006/relationships/slide" Target="/ppt/slides/slide4.xml" Id="R5ad3c423d6404208" /><Relationship Type="http://schemas.openxmlformats.org/officeDocument/2006/relationships/slide" Target="/ppt/slides/slide5.xml" Id="R34891a9be3004fff" /><Relationship Type="http://schemas.openxmlformats.org/officeDocument/2006/relationships/slide" Target="/ppt/slides/slide6.xml" Id="R3aac18609c144c11" /><Relationship Type="http://schemas.openxmlformats.org/officeDocument/2006/relationships/slide" Target="/ppt/slides/slide7.xml" Id="R8ebd5cf1362f4b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fe4374d50d47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ea36a97dc48ff" /><Relationship Type="http://schemas.openxmlformats.org/officeDocument/2006/relationships/theme" Target="/ppt/slideMasters/theme/theme1.xml" Id="Rdd218d57df0147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3ea36a97dc48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3700167154b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2f98ccb8a43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003b1642246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b497200224a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30fde6a8e43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043c0e07946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40f60f33a4d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NOMIS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NOMIS AS ble etablert [år] og holder til i Bø I Vesterålen.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4 718 470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4 765 354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Simon Pedersen, Bøveien 480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8470 Bø I Vesterålen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924 868 821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