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60d70f004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3a59f99434f65"/>
  </p:sldMasterIdLst>
  <p:sldIdLst>
    <p:sldId xmlns:r="http://schemas.openxmlformats.org/officeDocument/2006/relationships" id="256" r:id="R317282e66a7a4307"/>
    <p:sldId xmlns:r="http://schemas.openxmlformats.org/officeDocument/2006/relationships" id="257" r:id="R0522d6e957cb4a37"/>
    <p:sldId xmlns:r="http://schemas.openxmlformats.org/officeDocument/2006/relationships" id="258" r:id="Rc7c3c704a2db4744"/>
    <p:sldId xmlns:r="http://schemas.openxmlformats.org/officeDocument/2006/relationships" id="259" r:id="R177c1e81a08e4780"/>
    <p:sldId xmlns:r="http://schemas.openxmlformats.org/officeDocument/2006/relationships" id="260" r:id="R6e6a7006b5654ec8"/>
    <p:sldId xmlns:r="http://schemas.openxmlformats.org/officeDocument/2006/relationships" id="261" r:id="R5899a1ce34a34559"/>
    <p:sldId xmlns:r="http://schemas.openxmlformats.org/officeDocument/2006/relationships" id="262" r:id="R36570f76b65041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3a59f99434f65" /><Relationship Type="http://schemas.openxmlformats.org/officeDocument/2006/relationships/slide" Target="/ppt/slides/slide1.xml" Id="R317282e66a7a4307" /><Relationship Type="http://schemas.openxmlformats.org/officeDocument/2006/relationships/slide" Target="/ppt/slides/slide2.xml" Id="R0522d6e957cb4a37" /><Relationship Type="http://schemas.openxmlformats.org/officeDocument/2006/relationships/slide" Target="/ppt/slides/slide3.xml" Id="Rc7c3c704a2db4744" /><Relationship Type="http://schemas.openxmlformats.org/officeDocument/2006/relationships/slide" Target="/ppt/slides/slide4.xml" Id="R177c1e81a08e4780" /><Relationship Type="http://schemas.openxmlformats.org/officeDocument/2006/relationships/slide" Target="/ppt/slides/slide5.xml" Id="R6e6a7006b5654ec8" /><Relationship Type="http://schemas.openxmlformats.org/officeDocument/2006/relationships/slide" Target="/ppt/slides/slide6.xml" Id="R5899a1ce34a34559" /><Relationship Type="http://schemas.openxmlformats.org/officeDocument/2006/relationships/slide" Target="/ppt/slides/slide7.xml" Id="R36570f76b65041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0cf6293aa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7ec5866c4fc9" /><Relationship Type="http://schemas.openxmlformats.org/officeDocument/2006/relationships/theme" Target="/ppt/slideMasters/theme/theme1.xml" Id="R8e75e5bdb18f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6f7ec5866c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294245f8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3a18c1e0f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62136fc39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a4455e4cf48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f96329a66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9924e07ae41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1adcb7bbc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