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709baaab1d46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3d5646a78c4760"/>
  </p:sldMasterIdLst>
  <p:sldIdLst>
    <p:sldId xmlns:r="http://schemas.openxmlformats.org/officeDocument/2006/relationships" id="256" r:id="R9445f181a96743d2"/>
    <p:sldId xmlns:r="http://schemas.openxmlformats.org/officeDocument/2006/relationships" id="257" r:id="R9dedc27f4cde428d"/>
    <p:sldId xmlns:r="http://schemas.openxmlformats.org/officeDocument/2006/relationships" id="258" r:id="Rfb6c4ab6c0974a6c"/>
    <p:sldId xmlns:r="http://schemas.openxmlformats.org/officeDocument/2006/relationships" id="259" r:id="R5e971e32a43641ae"/>
    <p:sldId xmlns:r="http://schemas.openxmlformats.org/officeDocument/2006/relationships" id="260" r:id="Rf45ae14478f844d8"/>
    <p:sldId xmlns:r="http://schemas.openxmlformats.org/officeDocument/2006/relationships" id="261" r:id="Rf7e0cfc741664b3d"/>
    <p:sldId xmlns:r="http://schemas.openxmlformats.org/officeDocument/2006/relationships" id="262" r:id="Rffe53a3c25944e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3d5646a78c4760" /><Relationship Type="http://schemas.openxmlformats.org/officeDocument/2006/relationships/slide" Target="/ppt/slides/slide1.xml" Id="R9445f181a96743d2" /><Relationship Type="http://schemas.openxmlformats.org/officeDocument/2006/relationships/slide" Target="/ppt/slides/slide2.xml" Id="R9dedc27f4cde428d" /><Relationship Type="http://schemas.openxmlformats.org/officeDocument/2006/relationships/slide" Target="/ppt/slides/slide3.xml" Id="Rfb6c4ab6c0974a6c" /><Relationship Type="http://schemas.openxmlformats.org/officeDocument/2006/relationships/slide" Target="/ppt/slides/slide4.xml" Id="R5e971e32a43641ae" /><Relationship Type="http://schemas.openxmlformats.org/officeDocument/2006/relationships/slide" Target="/ppt/slides/slide5.xml" Id="Rf45ae14478f844d8" /><Relationship Type="http://schemas.openxmlformats.org/officeDocument/2006/relationships/slide" Target="/ppt/slides/slide6.xml" Id="Rf7e0cfc741664b3d" /><Relationship Type="http://schemas.openxmlformats.org/officeDocument/2006/relationships/slide" Target="/ppt/slides/slide7.xml" Id="Rffe53a3c25944e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3274e4791d43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afdeecbf44cd3" /><Relationship Type="http://schemas.openxmlformats.org/officeDocument/2006/relationships/theme" Target="/ppt/slideMasters/theme/theme1.xml" Id="R40ba8fdc8f4f40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6afdeecbf44c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8d9a4f1ed4f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3dab17e034a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e70651a1c4f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08e751ccd49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2afeb382647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f15b151cf40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17446b1cf43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LEGATUS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LEGATUS HOLDING AS ble etablert [år] og holder til i Loddefjord.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4 438 674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23 638 548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29 990 578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ROMAN ERIC MISJE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Lyderhornsveien 353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5171 Loddefjord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924 822 821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