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b0ba6cc89a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997402a8743af"/>
  </p:sldMasterIdLst>
  <p:sldIdLst>
    <p:sldId xmlns:r="http://schemas.openxmlformats.org/officeDocument/2006/relationships" id="256" r:id="R1a0c4ed98a1d416b"/>
    <p:sldId xmlns:r="http://schemas.openxmlformats.org/officeDocument/2006/relationships" id="257" r:id="R6d2bab11b0fb4e27"/>
    <p:sldId xmlns:r="http://schemas.openxmlformats.org/officeDocument/2006/relationships" id="258" r:id="R95efdacfd0c744b4"/>
    <p:sldId xmlns:r="http://schemas.openxmlformats.org/officeDocument/2006/relationships" id="259" r:id="Rf6ea28d76aca4725"/>
    <p:sldId xmlns:r="http://schemas.openxmlformats.org/officeDocument/2006/relationships" id="260" r:id="R405c2d4253b0450f"/>
    <p:sldId xmlns:r="http://schemas.openxmlformats.org/officeDocument/2006/relationships" id="261" r:id="R4976983a605242a8"/>
    <p:sldId xmlns:r="http://schemas.openxmlformats.org/officeDocument/2006/relationships" id="262" r:id="R9e9ddcbe8bbb46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997402a8743af" /><Relationship Type="http://schemas.openxmlformats.org/officeDocument/2006/relationships/slide" Target="/ppt/slides/slide1.xml" Id="R1a0c4ed98a1d416b" /><Relationship Type="http://schemas.openxmlformats.org/officeDocument/2006/relationships/slide" Target="/ppt/slides/slide2.xml" Id="R6d2bab11b0fb4e27" /><Relationship Type="http://schemas.openxmlformats.org/officeDocument/2006/relationships/slide" Target="/ppt/slides/slide3.xml" Id="R95efdacfd0c744b4" /><Relationship Type="http://schemas.openxmlformats.org/officeDocument/2006/relationships/slide" Target="/ppt/slides/slide4.xml" Id="Rf6ea28d76aca4725" /><Relationship Type="http://schemas.openxmlformats.org/officeDocument/2006/relationships/slide" Target="/ppt/slides/slide5.xml" Id="R405c2d4253b0450f" /><Relationship Type="http://schemas.openxmlformats.org/officeDocument/2006/relationships/slide" Target="/ppt/slides/slide6.xml" Id="R4976983a605242a8" /><Relationship Type="http://schemas.openxmlformats.org/officeDocument/2006/relationships/slide" Target="/ppt/slides/slide7.xml" Id="R9e9ddcbe8bbb46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c8e182b7846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10849fa3442e5" /><Relationship Type="http://schemas.openxmlformats.org/officeDocument/2006/relationships/theme" Target="/ppt/slideMasters/theme/theme1.xml" Id="Rd2c3005e35b3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10849fa34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1303ea125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bdd4e167b4c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ecc7de1be4c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5b73e686745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ecb641a8840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f7204a0ca4d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0b548497a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EIWA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35 757 158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783 574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6 781 091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ADEBELL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LINOVE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Norevegen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924 674 806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