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4370e5ba6142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684851793a4c10"/>
  </p:sldMasterIdLst>
  <p:sldIdLst>
    <p:sldId xmlns:r="http://schemas.openxmlformats.org/officeDocument/2006/relationships" id="256" r:id="R9c8d05480aea4ef1"/>
    <p:sldId xmlns:r="http://schemas.openxmlformats.org/officeDocument/2006/relationships" id="257" r:id="R2c9dbb0d5f8443f7"/>
    <p:sldId xmlns:r="http://schemas.openxmlformats.org/officeDocument/2006/relationships" id="258" r:id="R718ab6e428c04edb"/>
    <p:sldId xmlns:r="http://schemas.openxmlformats.org/officeDocument/2006/relationships" id="259" r:id="R8f0f6349697146ff"/>
    <p:sldId xmlns:r="http://schemas.openxmlformats.org/officeDocument/2006/relationships" id="260" r:id="R4ca90ad8640b4166"/>
    <p:sldId xmlns:r="http://schemas.openxmlformats.org/officeDocument/2006/relationships" id="261" r:id="R11dac62551be4379"/>
    <p:sldId xmlns:r="http://schemas.openxmlformats.org/officeDocument/2006/relationships" id="262" r:id="R0ef86f1b3fd84b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684851793a4c10" /><Relationship Type="http://schemas.openxmlformats.org/officeDocument/2006/relationships/slide" Target="/ppt/slides/slide1.xml" Id="R9c8d05480aea4ef1" /><Relationship Type="http://schemas.openxmlformats.org/officeDocument/2006/relationships/slide" Target="/ppt/slides/slide2.xml" Id="R2c9dbb0d5f8443f7" /><Relationship Type="http://schemas.openxmlformats.org/officeDocument/2006/relationships/slide" Target="/ppt/slides/slide3.xml" Id="R718ab6e428c04edb" /><Relationship Type="http://schemas.openxmlformats.org/officeDocument/2006/relationships/slide" Target="/ppt/slides/slide4.xml" Id="R8f0f6349697146ff" /><Relationship Type="http://schemas.openxmlformats.org/officeDocument/2006/relationships/slide" Target="/ppt/slides/slide5.xml" Id="R4ca90ad8640b4166" /><Relationship Type="http://schemas.openxmlformats.org/officeDocument/2006/relationships/slide" Target="/ppt/slides/slide6.xml" Id="R11dac62551be4379" /><Relationship Type="http://schemas.openxmlformats.org/officeDocument/2006/relationships/slide" Target="/ppt/slides/slide7.xml" Id="R0ef86f1b3fd84b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5b3cc65eb54f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77d2d49f74e39" /><Relationship Type="http://schemas.openxmlformats.org/officeDocument/2006/relationships/theme" Target="/ppt/slideMasters/theme/theme1.xml" Id="R440f01a2eaab4b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277d2d49f74e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1278b013d48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08ce653ed42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d9e8977da4f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ccfcf84db46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48712c4a343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f6ca5369744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5cd3ca67549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JENKINSON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JENKINSON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JENKINSON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JENKINSON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JENKINSON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JENKINSON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121 919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JENKINSON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JENKINSON LUKE CRESWICK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JENKINSON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924 630 639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JENKINSON HOLDING AS</a:t>
            </a:r>
          </a:p>
        </p:txBody>
      </p:sp>
    </p:spTree>
  </p:cSld>
  <p:clrMapOvr>
    <a:masterClrMapping xmlns:a="http://schemas.openxmlformats.org/drawingml/2006/main"/>
  </p:clrMapOvr>
</p:sld>
</file>