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fb2c32269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fea94e22246db"/>
  </p:sldMasterIdLst>
  <p:sldIdLst>
    <p:sldId xmlns:r="http://schemas.openxmlformats.org/officeDocument/2006/relationships" id="256" r:id="R6dcba3b135a5462a"/>
    <p:sldId xmlns:r="http://schemas.openxmlformats.org/officeDocument/2006/relationships" id="257" r:id="R53fc319987cf4399"/>
    <p:sldId xmlns:r="http://schemas.openxmlformats.org/officeDocument/2006/relationships" id="258" r:id="Ra5e4919b16cc4f60"/>
    <p:sldId xmlns:r="http://schemas.openxmlformats.org/officeDocument/2006/relationships" id="259" r:id="R8123e003f5f04af6"/>
    <p:sldId xmlns:r="http://schemas.openxmlformats.org/officeDocument/2006/relationships" id="260" r:id="R1dad193befc94c3c"/>
    <p:sldId xmlns:r="http://schemas.openxmlformats.org/officeDocument/2006/relationships" id="261" r:id="R3e89293fa853486b"/>
    <p:sldId xmlns:r="http://schemas.openxmlformats.org/officeDocument/2006/relationships" id="262" r:id="Rb118464fd0f04b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fea94e22246db" /><Relationship Type="http://schemas.openxmlformats.org/officeDocument/2006/relationships/slide" Target="/ppt/slides/slide1.xml" Id="R6dcba3b135a5462a" /><Relationship Type="http://schemas.openxmlformats.org/officeDocument/2006/relationships/slide" Target="/ppt/slides/slide2.xml" Id="R53fc319987cf4399" /><Relationship Type="http://schemas.openxmlformats.org/officeDocument/2006/relationships/slide" Target="/ppt/slides/slide3.xml" Id="Ra5e4919b16cc4f60" /><Relationship Type="http://schemas.openxmlformats.org/officeDocument/2006/relationships/slide" Target="/ppt/slides/slide4.xml" Id="R8123e003f5f04af6" /><Relationship Type="http://schemas.openxmlformats.org/officeDocument/2006/relationships/slide" Target="/ppt/slides/slide5.xml" Id="R1dad193befc94c3c" /><Relationship Type="http://schemas.openxmlformats.org/officeDocument/2006/relationships/slide" Target="/ppt/slides/slide6.xml" Id="R3e89293fa853486b" /><Relationship Type="http://schemas.openxmlformats.org/officeDocument/2006/relationships/slide" Target="/ppt/slides/slide7.xml" Id="Rb118464fd0f04b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a9c8a2b19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f99a39dfa4566" /><Relationship Type="http://schemas.openxmlformats.org/officeDocument/2006/relationships/theme" Target="/ppt/slideMasters/theme/theme1.xml" Id="R74114aee1e65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5f99a39dfa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520af8a0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5c3200f92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c582a2cb040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0df34a6d246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f778bafe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3d710248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ee6f4e8fe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