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469a5584494b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905f02ad4d4872"/>
  </p:sldMasterIdLst>
  <p:sldIdLst>
    <p:sldId xmlns:r="http://schemas.openxmlformats.org/officeDocument/2006/relationships" id="256" r:id="Reb1b67eda99047e3"/>
    <p:sldId xmlns:r="http://schemas.openxmlformats.org/officeDocument/2006/relationships" id="257" r:id="Rbad7ef70e96d4d9e"/>
    <p:sldId xmlns:r="http://schemas.openxmlformats.org/officeDocument/2006/relationships" id="258" r:id="Ra68a523324984afe"/>
    <p:sldId xmlns:r="http://schemas.openxmlformats.org/officeDocument/2006/relationships" id="259" r:id="R16d866c7739d4641"/>
    <p:sldId xmlns:r="http://schemas.openxmlformats.org/officeDocument/2006/relationships" id="260" r:id="R392b2cf6033b4423"/>
    <p:sldId xmlns:r="http://schemas.openxmlformats.org/officeDocument/2006/relationships" id="261" r:id="R0230684490f14c09"/>
    <p:sldId xmlns:r="http://schemas.openxmlformats.org/officeDocument/2006/relationships" id="262" r:id="Rf346f02647b947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05f02ad4d4872" /><Relationship Type="http://schemas.openxmlformats.org/officeDocument/2006/relationships/slide" Target="/ppt/slides/slide1.xml" Id="Reb1b67eda99047e3" /><Relationship Type="http://schemas.openxmlformats.org/officeDocument/2006/relationships/slide" Target="/ppt/slides/slide2.xml" Id="Rbad7ef70e96d4d9e" /><Relationship Type="http://schemas.openxmlformats.org/officeDocument/2006/relationships/slide" Target="/ppt/slides/slide3.xml" Id="Ra68a523324984afe" /><Relationship Type="http://schemas.openxmlformats.org/officeDocument/2006/relationships/slide" Target="/ppt/slides/slide4.xml" Id="R16d866c7739d4641" /><Relationship Type="http://schemas.openxmlformats.org/officeDocument/2006/relationships/slide" Target="/ppt/slides/slide5.xml" Id="R392b2cf6033b4423" /><Relationship Type="http://schemas.openxmlformats.org/officeDocument/2006/relationships/slide" Target="/ppt/slides/slide6.xml" Id="R0230684490f14c09" /><Relationship Type="http://schemas.openxmlformats.org/officeDocument/2006/relationships/slide" Target="/ppt/slides/slide7.xml" Id="Rf346f02647b947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a1d8506b5f4e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3980752544bd7" /><Relationship Type="http://schemas.openxmlformats.org/officeDocument/2006/relationships/theme" Target="/ppt/slideMasters/theme/theme1.xml" Id="R2aed6fc6094443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398075254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065f6b8014e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f2aa279e240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6fbdd8eb446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e1124a73748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d771d9f504e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53d9f87e7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06be0c27d46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MARION MURVINE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MARION MURVINE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MARION MURVINE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MARION MURVINE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MARION MURVINE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MARION MURVINE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MARION MURVINE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GAMBIN MARION FREDERIQUE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MARION MURVINE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924 519 738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MARION MURVINE AS</a:t>
            </a:r>
          </a:p>
        </p:txBody>
      </p:sp>
    </p:spTree>
  </p:cSld>
  <p:clrMapOvr>
    <a:masterClrMapping xmlns:a="http://schemas.openxmlformats.org/drawingml/2006/main"/>
  </p:clrMapOvr>
</p:sld>
</file>