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fff74c28fe40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233f21403b4f4c"/>
  </p:sldMasterIdLst>
  <p:sldIdLst>
    <p:sldId xmlns:r="http://schemas.openxmlformats.org/officeDocument/2006/relationships" id="256" r:id="Re62804de2ace4f5b"/>
    <p:sldId xmlns:r="http://schemas.openxmlformats.org/officeDocument/2006/relationships" id="257" r:id="R86c47149b46740c1"/>
    <p:sldId xmlns:r="http://schemas.openxmlformats.org/officeDocument/2006/relationships" id="258" r:id="Re0e4f4656aff4388"/>
    <p:sldId xmlns:r="http://schemas.openxmlformats.org/officeDocument/2006/relationships" id="259" r:id="Rb484dd6865224076"/>
    <p:sldId xmlns:r="http://schemas.openxmlformats.org/officeDocument/2006/relationships" id="260" r:id="Rafd69b720a874f53"/>
    <p:sldId xmlns:r="http://schemas.openxmlformats.org/officeDocument/2006/relationships" id="261" r:id="Rfd88039604154015"/>
    <p:sldId xmlns:r="http://schemas.openxmlformats.org/officeDocument/2006/relationships" id="262" r:id="R6a715fc309494c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233f21403b4f4c" /><Relationship Type="http://schemas.openxmlformats.org/officeDocument/2006/relationships/slide" Target="/ppt/slides/slide1.xml" Id="Re62804de2ace4f5b" /><Relationship Type="http://schemas.openxmlformats.org/officeDocument/2006/relationships/slide" Target="/ppt/slides/slide2.xml" Id="R86c47149b46740c1" /><Relationship Type="http://schemas.openxmlformats.org/officeDocument/2006/relationships/slide" Target="/ppt/slides/slide3.xml" Id="Re0e4f4656aff4388" /><Relationship Type="http://schemas.openxmlformats.org/officeDocument/2006/relationships/slide" Target="/ppt/slides/slide4.xml" Id="Rb484dd6865224076" /><Relationship Type="http://schemas.openxmlformats.org/officeDocument/2006/relationships/slide" Target="/ppt/slides/slide5.xml" Id="Rafd69b720a874f53" /><Relationship Type="http://schemas.openxmlformats.org/officeDocument/2006/relationships/slide" Target="/ppt/slides/slide6.xml" Id="Rfd88039604154015" /><Relationship Type="http://schemas.openxmlformats.org/officeDocument/2006/relationships/slide" Target="/ppt/slides/slide7.xml" Id="R6a715fc309494c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3361ad7ecb4f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c946e15b945ff" /><Relationship Type="http://schemas.openxmlformats.org/officeDocument/2006/relationships/theme" Target="/ppt/slideMasters/theme/theme1.xml" Id="R1dc7569dd15547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fc946e15b945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7f33ead5e24b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cab3845ff042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0c67f7da6e41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e332afc6a04f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99bb6053bb47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53cce7af4d49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5e8af35b4844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MUNTHE-DAHL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MUNTHE-DAHL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1 871 555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2 036 112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3 826 747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MUNTHE-DAHL OSKAR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Oskar Munthe-Dahl, Raschs vei 102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924 445 521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