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9f5cbeeac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f558cd5ff04143"/>
  </p:sldMasterIdLst>
  <p:sldIdLst>
    <p:sldId xmlns:r="http://schemas.openxmlformats.org/officeDocument/2006/relationships" id="256" r:id="Rdfe0180f8a5d43c0"/>
    <p:sldId xmlns:r="http://schemas.openxmlformats.org/officeDocument/2006/relationships" id="257" r:id="R95a3e0f208cb4048"/>
    <p:sldId xmlns:r="http://schemas.openxmlformats.org/officeDocument/2006/relationships" id="258" r:id="Rc0e0486a86274201"/>
    <p:sldId xmlns:r="http://schemas.openxmlformats.org/officeDocument/2006/relationships" id="259" r:id="R6dbb4e29b04449d2"/>
    <p:sldId xmlns:r="http://schemas.openxmlformats.org/officeDocument/2006/relationships" id="260" r:id="R3be6fe91f1ce4d2f"/>
    <p:sldId xmlns:r="http://schemas.openxmlformats.org/officeDocument/2006/relationships" id="261" r:id="Re42ab68d58614c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f558cd5ff04143" /><Relationship Type="http://schemas.openxmlformats.org/officeDocument/2006/relationships/slide" Target="/ppt/slides/slide1.xml" Id="Rdfe0180f8a5d43c0" /><Relationship Type="http://schemas.openxmlformats.org/officeDocument/2006/relationships/slide" Target="/ppt/slides/slide2.xml" Id="R95a3e0f208cb4048" /><Relationship Type="http://schemas.openxmlformats.org/officeDocument/2006/relationships/slide" Target="/ppt/slides/slide3.xml" Id="Rc0e0486a86274201" /><Relationship Type="http://schemas.openxmlformats.org/officeDocument/2006/relationships/slide" Target="/ppt/slides/slide4.xml" Id="R6dbb4e29b04449d2" /><Relationship Type="http://schemas.openxmlformats.org/officeDocument/2006/relationships/slide" Target="/ppt/slides/slide5.xml" Id="R3be6fe91f1ce4d2f" /><Relationship Type="http://schemas.openxmlformats.org/officeDocument/2006/relationships/slide" Target="/ppt/slides/slide6.xml" Id="Re42ab68d58614c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c956c6b7ae4a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35cdd55574b87" /><Relationship Type="http://schemas.openxmlformats.org/officeDocument/2006/relationships/theme" Target="/ppt/slideMasters/theme/theme1.xml" Id="R746baf7436e0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035cdd55574b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d2c49479641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47f76f55345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9bdd3e75a44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036fab54b42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4ea625a2040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96f9f45c8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