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b0fe1e81984b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125398d7754110"/>
  </p:sldMasterIdLst>
  <p:sldIdLst>
    <p:sldId xmlns:r="http://schemas.openxmlformats.org/officeDocument/2006/relationships" id="256" r:id="R7810108e0b5d4c75"/>
    <p:sldId xmlns:r="http://schemas.openxmlformats.org/officeDocument/2006/relationships" id="257" r:id="Ra785fc4e3fc840b4"/>
    <p:sldId xmlns:r="http://schemas.openxmlformats.org/officeDocument/2006/relationships" id="258" r:id="Rdc89ef6bc69e49dd"/>
    <p:sldId xmlns:r="http://schemas.openxmlformats.org/officeDocument/2006/relationships" id="259" r:id="R9e4d3fcc095c46f8"/>
    <p:sldId xmlns:r="http://schemas.openxmlformats.org/officeDocument/2006/relationships" id="260" r:id="Re645d20b05b04081"/>
    <p:sldId xmlns:r="http://schemas.openxmlformats.org/officeDocument/2006/relationships" id="261" r:id="R0169e76b84034e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25398d7754110" /><Relationship Type="http://schemas.openxmlformats.org/officeDocument/2006/relationships/slide" Target="/ppt/slides/slide1.xml" Id="R7810108e0b5d4c75" /><Relationship Type="http://schemas.openxmlformats.org/officeDocument/2006/relationships/slide" Target="/ppt/slides/slide2.xml" Id="Ra785fc4e3fc840b4" /><Relationship Type="http://schemas.openxmlformats.org/officeDocument/2006/relationships/slide" Target="/ppt/slides/slide3.xml" Id="Rdc89ef6bc69e49dd" /><Relationship Type="http://schemas.openxmlformats.org/officeDocument/2006/relationships/slide" Target="/ppt/slides/slide4.xml" Id="R9e4d3fcc095c46f8" /><Relationship Type="http://schemas.openxmlformats.org/officeDocument/2006/relationships/slide" Target="/ppt/slides/slide5.xml" Id="Re645d20b05b04081" /><Relationship Type="http://schemas.openxmlformats.org/officeDocument/2006/relationships/slide" Target="/ppt/slides/slide6.xml" Id="R0169e76b84034e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83bca299bd48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7256b6f0a46a4" /><Relationship Type="http://schemas.openxmlformats.org/officeDocument/2006/relationships/theme" Target="/ppt/slideMasters/theme/theme1.xml" Id="R5d67b6e7f69042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27256b6f0a46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2eecf2c8e4b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7e6d81f0f4a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8a19ee42740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bd73457194d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5231e3ca547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74d92a0e04c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