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11eb702f694d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3c5aedad084b42"/>
  </p:sldMasterIdLst>
  <p:sldIdLst>
    <p:sldId xmlns:r="http://schemas.openxmlformats.org/officeDocument/2006/relationships" id="256" r:id="R30928768b2d64af7"/>
    <p:sldId xmlns:r="http://schemas.openxmlformats.org/officeDocument/2006/relationships" id="257" r:id="Rc1afcaef6c7c431d"/>
    <p:sldId xmlns:r="http://schemas.openxmlformats.org/officeDocument/2006/relationships" id="258" r:id="R94c8381127a543e3"/>
    <p:sldId xmlns:r="http://schemas.openxmlformats.org/officeDocument/2006/relationships" id="259" r:id="Rdd73bb0c0c3a4123"/>
    <p:sldId xmlns:r="http://schemas.openxmlformats.org/officeDocument/2006/relationships" id="260" r:id="R30adf07369b340cc"/>
    <p:sldId xmlns:r="http://schemas.openxmlformats.org/officeDocument/2006/relationships" id="261" r:id="R21293ec6e87f44d1"/>
    <p:sldId xmlns:r="http://schemas.openxmlformats.org/officeDocument/2006/relationships" id="262" r:id="R59d2c66002df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c5aedad084b42" /><Relationship Type="http://schemas.openxmlformats.org/officeDocument/2006/relationships/slide" Target="/ppt/slides/slide1.xml" Id="R30928768b2d64af7" /><Relationship Type="http://schemas.openxmlformats.org/officeDocument/2006/relationships/slide" Target="/ppt/slides/slide2.xml" Id="Rc1afcaef6c7c431d" /><Relationship Type="http://schemas.openxmlformats.org/officeDocument/2006/relationships/slide" Target="/ppt/slides/slide3.xml" Id="R94c8381127a543e3" /><Relationship Type="http://schemas.openxmlformats.org/officeDocument/2006/relationships/slide" Target="/ppt/slides/slide4.xml" Id="Rdd73bb0c0c3a4123" /><Relationship Type="http://schemas.openxmlformats.org/officeDocument/2006/relationships/slide" Target="/ppt/slides/slide5.xml" Id="R30adf07369b340cc" /><Relationship Type="http://schemas.openxmlformats.org/officeDocument/2006/relationships/slide" Target="/ppt/slides/slide6.xml" Id="R21293ec6e87f44d1" /><Relationship Type="http://schemas.openxmlformats.org/officeDocument/2006/relationships/slide" Target="/ppt/slides/slide7.xml" Id="R59d2c66002df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676980e5040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784f4ae4a4ef1" /><Relationship Type="http://schemas.openxmlformats.org/officeDocument/2006/relationships/theme" Target="/ppt/slideMasters/theme/theme1.xml" Id="R6c50601cc1914b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0784f4ae4a4e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8773b4dd5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d90223be64e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8cfc2138c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c56076c994e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51bf165ea4f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5e34b160742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c496f554446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BAMM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BAMM INVEST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42 905 114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42 905 114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 ANNIKEN B HERSTRØM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Solhaugveien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924 414 715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BAMM INVEST AS</a:t>
            </a:r>
          </a:p>
        </p:txBody>
      </p:sp>
    </p:spTree>
  </p:cSld>
  <p:clrMapOvr>
    <a:masterClrMapping xmlns:a="http://schemas.openxmlformats.org/drawingml/2006/main"/>
  </p:clrMapOvr>
</p:sld>
</file>