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262bc130f24d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4d437c86e4147"/>
  </p:sldMasterIdLst>
  <p:sldIdLst>
    <p:sldId xmlns:r="http://schemas.openxmlformats.org/officeDocument/2006/relationships" id="256" r:id="R87808b15ed344d51"/>
    <p:sldId xmlns:r="http://schemas.openxmlformats.org/officeDocument/2006/relationships" id="257" r:id="Rabae28b1d3334830"/>
    <p:sldId xmlns:r="http://schemas.openxmlformats.org/officeDocument/2006/relationships" id="258" r:id="R41cde5c19536400a"/>
    <p:sldId xmlns:r="http://schemas.openxmlformats.org/officeDocument/2006/relationships" id="259" r:id="Raaccb9b0d61543dc"/>
    <p:sldId xmlns:r="http://schemas.openxmlformats.org/officeDocument/2006/relationships" id="260" r:id="R73e82040097445f8"/>
    <p:sldId xmlns:r="http://schemas.openxmlformats.org/officeDocument/2006/relationships" id="261" r:id="Rb0edd81dd2a04a54"/>
    <p:sldId xmlns:r="http://schemas.openxmlformats.org/officeDocument/2006/relationships" id="262" r:id="Rf23b403db2e9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4d437c86e4147" /><Relationship Type="http://schemas.openxmlformats.org/officeDocument/2006/relationships/slide" Target="/ppt/slides/slide1.xml" Id="R87808b15ed344d51" /><Relationship Type="http://schemas.openxmlformats.org/officeDocument/2006/relationships/slide" Target="/ppt/slides/slide2.xml" Id="Rabae28b1d3334830" /><Relationship Type="http://schemas.openxmlformats.org/officeDocument/2006/relationships/slide" Target="/ppt/slides/slide3.xml" Id="R41cde5c19536400a" /><Relationship Type="http://schemas.openxmlformats.org/officeDocument/2006/relationships/slide" Target="/ppt/slides/slide4.xml" Id="Raaccb9b0d61543dc" /><Relationship Type="http://schemas.openxmlformats.org/officeDocument/2006/relationships/slide" Target="/ppt/slides/slide5.xml" Id="R73e82040097445f8" /><Relationship Type="http://schemas.openxmlformats.org/officeDocument/2006/relationships/slide" Target="/ppt/slides/slide6.xml" Id="Rb0edd81dd2a04a54" /><Relationship Type="http://schemas.openxmlformats.org/officeDocument/2006/relationships/slide" Target="/ppt/slides/slide7.xml" Id="Rf23b403db2e9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58615244948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05b48aab484b" /><Relationship Type="http://schemas.openxmlformats.org/officeDocument/2006/relationships/theme" Target="/ppt/slideMasters/theme/theme1.xml" Id="R0f01f87297324e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d05b48aab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68ad8341d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c42db5b9e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72a672abc44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54bb8484a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933a50d7d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2e6ae5e6144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66c63c82a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3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2 349 131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EMILY SAMUELSEN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