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327f88156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96bc3fcdc43f4"/>
  </p:sldMasterIdLst>
  <p:sldIdLst>
    <p:sldId xmlns:r="http://schemas.openxmlformats.org/officeDocument/2006/relationships" id="256" r:id="Rd6dc5f9a50bd4a59"/>
    <p:sldId xmlns:r="http://schemas.openxmlformats.org/officeDocument/2006/relationships" id="257" r:id="R8833dba22be64243"/>
    <p:sldId xmlns:r="http://schemas.openxmlformats.org/officeDocument/2006/relationships" id="258" r:id="R5dffbf0a65704266"/>
    <p:sldId xmlns:r="http://schemas.openxmlformats.org/officeDocument/2006/relationships" id="259" r:id="R26395d849ca64312"/>
    <p:sldId xmlns:r="http://schemas.openxmlformats.org/officeDocument/2006/relationships" id="260" r:id="R5abd9b7c99474cfa"/>
    <p:sldId xmlns:r="http://schemas.openxmlformats.org/officeDocument/2006/relationships" id="261" r:id="R7b58f1c8df0f4161"/>
    <p:sldId xmlns:r="http://schemas.openxmlformats.org/officeDocument/2006/relationships" id="262" r:id="R49e5aa6e6e89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96bc3fcdc43f4" /><Relationship Type="http://schemas.openxmlformats.org/officeDocument/2006/relationships/slide" Target="/ppt/slides/slide1.xml" Id="Rd6dc5f9a50bd4a59" /><Relationship Type="http://schemas.openxmlformats.org/officeDocument/2006/relationships/slide" Target="/ppt/slides/slide2.xml" Id="R8833dba22be64243" /><Relationship Type="http://schemas.openxmlformats.org/officeDocument/2006/relationships/slide" Target="/ppt/slides/slide3.xml" Id="R5dffbf0a65704266" /><Relationship Type="http://schemas.openxmlformats.org/officeDocument/2006/relationships/slide" Target="/ppt/slides/slide4.xml" Id="R26395d849ca64312" /><Relationship Type="http://schemas.openxmlformats.org/officeDocument/2006/relationships/slide" Target="/ppt/slides/slide5.xml" Id="R5abd9b7c99474cfa" /><Relationship Type="http://schemas.openxmlformats.org/officeDocument/2006/relationships/slide" Target="/ppt/slides/slide6.xml" Id="R7b58f1c8df0f4161" /><Relationship Type="http://schemas.openxmlformats.org/officeDocument/2006/relationships/slide" Target="/ppt/slides/slide7.xml" Id="R49e5aa6e6e89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9a25ca6ac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4a8e7ce364a89" /><Relationship Type="http://schemas.openxmlformats.org/officeDocument/2006/relationships/theme" Target="/ppt/slideMasters/theme/theme1.xml" Id="R9263c236345e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44a8e7ce36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73ca53ebf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62ef29d14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cf43078a5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dc1819d8b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30148c992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71166a40948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69c4f1dbd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−170 751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