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92261c0dcc4b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074ae7e2dc4bea"/>
  </p:sldMasterIdLst>
  <p:sldIdLst>
    <p:sldId xmlns:r="http://schemas.openxmlformats.org/officeDocument/2006/relationships" id="256" r:id="R8bca12c49a444049"/>
    <p:sldId xmlns:r="http://schemas.openxmlformats.org/officeDocument/2006/relationships" id="257" r:id="Ra7f9ff0022464a84"/>
    <p:sldId xmlns:r="http://schemas.openxmlformats.org/officeDocument/2006/relationships" id="258" r:id="R7ff178e8099c472b"/>
    <p:sldId xmlns:r="http://schemas.openxmlformats.org/officeDocument/2006/relationships" id="259" r:id="R905613c0deaf43e3"/>
    <p:sldId xmlns:r="http://schemas.openxmlformats.org/officeDocument/2006/relationships" id="260" r:id="R52cd3a75ff274782"/>
    <p:sldId xmlns:r="http://schemas.openxmlformats.org/officeDocument/2006/relationships" id="261" r:id="R2aff113c2e494783"/>
    <p:sldId xmlns:r="http://schemas.openxmlformats.org/officeDocument/2006/relationships" id="262" r:id="R004acdbd64f5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74ae7e2dc4bea" /><Relationship Type="http://schemas.openxmlformats.org/officeDocument/2006/relationships/slide" Target="/ppt/slides/slide1.xml" Id="R8bca12c49a444049" /><Relationship Type="http://schemas.openxmlformats.org/officeDocument/2006/relationships/slide" Target="/ppt/slides/slide2.xml" Id="Ra7f9ff0022464a84" /><Relationship Type="http://schemas.openxmlformats.org/officeDocument/2006/relationships/slide" Target="/ppt/slides/slide3.xml" Id="R7ff178e8099c472b" /><Relationship Type="http://schemas.openxmlformats.org/officeDocument/2006/relationships/slide" Target="/ppt/slides/slide4.xml" Id="R905613c0deaf43e3" /><Relationship Type="http://schemas.openxmlformats.org/officeDocument/2006/relationships/slide" Target="/ppt/slides/slide5.xml" Id="R52cd3a75ff274782" /><Relationship Type="http://schemas.openxmlformats.org/officeDocument/2006/relationships/slide" Target="/ppt/slides/slide6.xml" Id="R2aff113c2e494783" /><Relationship Type="http://schemas.openxmlformats.org/officeDocument/2006/relationships/slide" Target="/ppt/slides/slide7.xml" Id="R004acdbd64f5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2cdfefd9e43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b0aedd0d348a2" /><Relationship Type="http://schemas.openxmlformats.org/officeDocument/2006/relationships/theme" Target="/ppt/slideMasters/theme/theme1.xml" Id="R4da6e12dbb6a45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6b0aedd0d3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f757e1c8c43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17c4da8d8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192b1ba01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8f3c3c04f4b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611de94284d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73d40338443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ce27e7f9f4a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15 617 139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ELISABETH HAALAND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Kattuglebrotet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