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2728d727ef42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e795dbddc64f80"/>
  </p:sldMasterIdLst>
  <p:sldIdLst>
    <p:sldId xmlns:r="http://schemas.openxmlformats.org/officeDocument/2006/relationships" id="256" r:id="R12ddcd998151430a"/>
    <p:sldId xmlns:r="http://schemas.openxmlformats.org/officeDocument/2006/relationships" id="257" r:id="R1e35a225f02e4c47"/>
    <p:sldId xmlns:r="http://schemas.openxmlformats.org/officeDocument/2006/relationships" id="258" r:id="Raae6d530ebc64394"/>
    <p:sldId xmlns:r="http://schemas.openxmlformats.org/officeDocument/2006/relationships" id="259" r:id="R736b039c20a8458b"/>
    <p:sldId xmlns:r="http://schemas.openxmlformats.org/officeDocument/2006/relationships" id="260" r:id="R6fe90283b34f454b"/>
    <p:sldId xmlns:r="http://schemas.openxmlformats.org/officeDocument/2006/relationships" id="261" r:id="Rcc00c43d8c9040e3"/>
    <p:sldId xmlns:r="http://schemas.openxmlformats.org/officeDocument/2006/relationships" id="262" r:id="R2bbd22862ebe45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795dbddc64f80" /><Relationship Type="http://schemas.openxmlformats.org/officeDocument/2006/relationships/slide" Target="/ppt/slides/slide1.xml" Id="R12ddcd998151430a" /><Relationship Type="http://schemas.openxmlformats.org/officeDocument/2006/relationships/slide" Target="/ppt/slides/slide2.xml" Id="R1e35a225f02e4c47" /><Relationship Type="http://schemas.openxmlformats.org/officeDocument/2006/relationships/slide" Target="/ppt/slides/slide3.xml" Id="Raae6d530ebc64394" /><Relationship Type="http://schemas.openxmlformats.org/officeDocument/2006/relationships/slide" Target="/ppt/slides/slide4.xml" Id="R736b039c20a8458b" /><Relationship Type="http://schemas.openxmlformats.org/officeDocument/2006/relationships/slide" Target="/ppt/slides/slide5.xml" Id="R6fe90283b34f454b" /><Relationship Type="http://schemas.openxmlformats.org/officeDocument/2006/relationships/slide" Target="/ppt/slides/slide6.xml" Id="Rcc00c43d8c9040e3" /><Relationship Type="http://schemas.openxmlformats.org/officeDocument/2006/relationships/slide" Target="/ppt/slides/slide7.xml" Id="R2bbd22862ebe45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22225b42b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ea6f57ca0495e" /><Relationship Type="http://schemas.openxmlformats.org/officeDocument/2006/relationships/theme" Target="/ppt/slideMasters/theme/theme1.xml" Id="R9b807081068a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ea6f57ca0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6149c9ce1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8136560d9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0cc63084a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295d5ff5d49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6abaadf7440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4caa4e7ab47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60afa30f346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