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6380b444a84e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d5bb56d37549d5"/>
  </p:sldMasterIdLst>
  <p:sldIdLst>
    <p:sldId xmlns:r="http://schemas.openxmlformats.org/officeDocument/2006/relationships" id="256" r:id="Rf5287d56ad764849"/>
    <p:sldId xmlns:r="http://schemas.openxmlformats.org/officeDocument/2006/relationships" id="257" r:id="R67f75a9781574c31"/>
    <p:sldId xmlns:r="http://schemas.openxmlformats.org/officeDocument/2006/relationships" id="258" r:id="R7f2c47643c824e07"/>
    <p:sldId xmlns:r="http://schemas.openxmlformats.org/officeDocument/2006/relationships" id="259" r:id="Rd942a35c88194e33"/>
    <p:sldId xmlns:r="http://schemas.openxmlformats.org/officeDocument/2006/relationships" id="260" r:id="R045ffcf4e5fe42d0"/>
    <p:sldId xmlns:r="http://schemas.openxmlformats.org/officeDocument/2006/relationships" id="261" r:id="R9e1c355b73304c7f"/>
    <p:sldId xmlns:r="http://schemas.openxmlformats.org/officeDocument/2006/relationships" id="262" r:id="R62f83c32fa6448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d5bb56d37549d5" /><Relationship Type="http://schemas.openxmlformats.org/officeDocument/2006/relationships/slide" Target="/ppt/slides/slide1.xml" Id="Rf5287d56ad764849" /><Relationship Type="http://schemas.openxmlformats.org/officeDocument/2006/relationships/slide" Target="/ppt/slides/slide2.xml" Id="R67f75a9781574c31" /><Relationship Type="http://schemas.openxmlformats.org/officeDocument/2006/relationships/slide" Target="/ppt/slides/slide3.xml" Id="R7f2c47643c824e07" /><Relationship Type="http://schemas.openxmlformats.org/officeDocument/2006/relationships/slide" Target="/ppt/slides/slide4.xml" Id="Rd942a35c88194e33" /><Relationship Type="http://schemas.openxmlformats.org/officeDocument/2006/relationships/slide" Target="/ppt/slides/slide5.xml" Id="R045ffcf4e5fe42d0" /><Relationship Type="http://schemas.openxmlformats.org/officeDocument/2006/relationships/slide" Target="/ppt/slides/slide6.xml" Id="R9e1c355b73304c7f" /><Relationship Type="http://schemas.openxmlformats.org/officeDocument/2006/relationships/slide" Target="/ppt/slides/slide7.xml" Id="R62f83c32fa6448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6cb75a177a43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25524d4f984edd" /><Relationship Type="http://schemas.openxmlformats.org/officeDocument/2006/relationships/theme" Target="/ppt/slideMasters/theme/theme1.xml" Id="R7e58fc81aa5c45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25524d4f984e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d4692ecc6a47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a755dc722e49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aa39645b2945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8b4f79075247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f405198b7d46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aeba71a03042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2a8da02b9449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HADLINGEN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HADLINGEN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HADLINGEN AUTO AS ble etablert [år] og holder til i Voss.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HADLINGEN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HADLINGEN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HADLINGEN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1 480 213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5 437 654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5 444 790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HADLINGEN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FOSSE ARNSTEIN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HADLINGEN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Hadlingen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5706 Voss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923 947 779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HADLINGEN AUTO AS</a:t>
            </a:r>
          </a:p>
        </p:txBody>
      </p:sp>
    </p:spTree>
  </p:cSld>
  <p:clrMapOvr>
    <a:masterClrMapping xmlns:a="http://schemas.openxmlformats.org/drawingml/2006/main"/>
  </p:clrMapOvr>
</p:sld>
</file>