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fda70069de4f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2b354f8b2477e"/>
  </p:sldMasterIdLst>
  <p:sldIdLst>
    <p:sldId xmlns:r="http://schemas.openxmlformats.org/officeDocument/2006/relationships" id="256" r:id="R7df087314b7b4737"/>
    <p:sldId xmlns:r="http://schemas.openxmlformats.org/officeDocument/2006/relationships" id="257" r:id="Rf69a5e9f4efd43a8"/>
    <p:sldId xmlns:r="http://schemas.openxmlformats.org/officeDocument/2006/relationships" id="258" r:id="R8d718b04a3834cbc"/>
    <p:sldId xmlns:r="http://schemas.openxmlformats.org/officeDocument/2006/relationships" id="259" r:id="Rc506aee570d5442e"/>
    <p:sldId xmlns:r="http://schemas.openxmlformats.org/officeDocument/2006/relationships" id="260" r:id="R52e5e4128cbf4d4d"/>
    <p:sldId xmlns:r="http://schemas.openxmlformats.org/officeDocument/2006/relationships" id="261" r:id="R33511d274c0142fb"/>
    <p:sldId xmlns:r="http://schemas.openxmlformats.org/officeDocument/2006/relationships" id="262" r:id="R4d5989edc280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2b354f8b2477e" /><Relationship Type="http://schemas.openxmlformats.org/officeDocument/2006/relationships/slide" Target="/ppt/slides/slide1.xml" Id="R7df087314b7b4737" /><Relationship Type="http://schemas.openxmlformats.org/officeDocument/2006/relationships/slide" Target="/ppt/slides/slide2.xml" Id="Rf69a5e9f4efd43a8" /><Relationship Type="http://schemas.openxmlformats.org/officeDocument/2006/relationships/slide" Target="/ppt/slides/slide3.xml" Id="R8d718b04a3834cbc" /><Relationship Type="http://schemas.openxmlformats.org/officeDocument/2006/relationships/slide" Target="/ppt/slides/slide4.xml" Id="Rc506aee570d5442e" /><Relationship Type="http://schemas.openxmlformats.org/officeDocument/2006/relationships/slide" Target="/ppt/slides/slide5.xml" Id="R52e5e4128cbf4d4d" /><Relationship Type="http://schemas.openxmlformats.org/officeDocument/2006/relationships/slide" Target="/ppt/slides/slide6.xml" Id="R33511d274c0142fb" /><Relationship Type="http://schemas.openxmlformats.org/officeDocument/2006/relationships/slide" Target="/ppt/slides/slide7.xml" Id="R4d5989edc280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9a217e1934a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a12bd449f416d" /><Relationship Type="http://schemas.openxmlformats.org/officeDocument/2006/relationships/theme" Target="/ppt/slideMasters/theme/theme1.xml" Id="Rd604a18d6cfb4a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0a12bd449f41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c3189cf6e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dc05a488248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c600dd72946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b93e3e930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0df7f0a0747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6479a71e54e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95c2f83f747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