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0ac9b0a1cb4e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dc47d1623c46d6"/>
  </p:sldMasterIdLst>
  <p:sldIdLst>
    <p:sldId xmlns:r="http://schemas.openxmlformats.org/officeDocument/2006/relationships" id="256" r:id="R482098f9c2f041b9"/>
    <p:sldId xmlns:r="http://schemas.openxmlformats.org/officeDocument/2006/relationships" id="257" r:id="R5fc434a3b7f34199"/>
    <p:sldId xmlns:r="http://schemas.openxmlformats.org/officeDocument/2006/relationships" id="258" r:id="R52b7f6ed78da4935"/>
    <p:sldId xmlns:r="http://schemas.openxmlformats.org/officeDocument/2006/relationships" id="259" r:id="Ra06b42eb3fb242cd"/>
    <p:sldId xmlns:r="http://schemas.openxmlformats.org/officeDocument/2006/relationships" id="260" r:id="R612ced0aca32410d"/>
    <p:sldId xmlns:r="http://schemas.openxmlformats.org/officeDocument/2006/relationships" id="261" r:id="R513c04a3ba2d407d"/>
    <p:sldId xmlns:r="http://schemas.openxmlformats.org/officeDocument/2006/relationships" id="262" r:id="R843783f1086a48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dc47d1623c46d6" /><Relationship Type="http://schemas.openxmlformats.org/officeDocument/2006/relationships/slide" Target="/ppt/slides/slide1.xml" Id="R482098f9c2f041b9" /><Relationship Type="http://schemas.openxmlformats.org/officeDocument/2006/relationships/slide" Target="/ppt/slides/slide2.xml" Id="R5fc434a3b7f34199" /><Relationship Type="http://schemas.openxmlformats.org/officeDocument/2006/relationships/slide" Target="/ppt/slides/slide3.xml" Id="R52b7f6ed78da4935" /><Relationship Type="http://schemas.openxmlformats.org/officeDocument/2006/relationships/slide" Target="/ppt/slides/slide4.xml" Id="Ra06b42eb3fb242cd" /><Relationship Type="http://schemas.openxmlformats.org/officeDocument/2006/relationships/slide" Target="/ppt/slides/slide5.xml" Id="R612ced0aca32410d" /><Relationship Type="http://schemas.openxmlformats.org/officeDocument/2006/relationships/slide" Target="/ppt/slides/slide6.xml" Id="R513c04a3ba2d407d" /><Relationship Type="http://schemas.openxmlformats.org/officeDocument/2006/relationships/slide" Target="/ppt/slides/slide7.xml" Id="R843783f1086a48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7b093dafa34e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994ca18cc4cdc" /><Relationship Type="http://schemas.openxmlformats.org/officeDocument/2006/relationships/theme" Target="/ppt/slideMasters/theme/theme1.xml" Id="R8879a109e6e84d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e994ca18cc4c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eec34415148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bc40425b243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e3314f8c846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76ed0c54f4b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5fe244c7b4d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fc29f84164b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ed3f91dfc4f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ACCOUNTING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ACCOUNTING SOLUTIONS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3 172 847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4 538 058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4 538 058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DEPREZ HOLDING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LUNDEFARET INVEST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SEILØ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SOLLIEN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Angerstveien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1349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923 799 729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