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63a89d9d9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307091de043c6"/>
  </p:sldMasterIdLst>
  <p:sldIdLst>
    <p:sldId xmlns:r="http://schemas.openxmlformats.org/officeDocument/2006/relationships" id="256" r:id="R5cc1364b4957422c"/>
    <p:sldId xmlns:r="http://schemas.openxmlformats.org/officeDocument/2006/relationships" id="257" r:id="Re4a936f48b424423"/>
    <p:sldId xmlns:r="http://schemas.openxmlformats.org/officeDocument/2006/relationships" id="258" r:id="R617c262608614a27"/>
    <p:sldId xmlns:r="http://schemas.openxmlformats.org/officeDocument/2006/relationships" id="259" r:id="R68965ca5e3a746c2"/>
    <p:sldId xmlns:r="http://schemas.openxmlformats.org/officeDocument/2006/relationships" id="260" r:id="R6123c9d4c92e4f76"/>
    <p:sldId xmlns:r="http://schemas.openxmlformats.org/officeDocument/2006/relationships" id="261" r:id="R625234f326eb4114"/>
    <p:sldId xmlns:r="http://schemas.openxmlformats.org/officeDocument/2006/relationships" id="262" r:id="R3f0fe327e921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307091de043c6" /><Relationship Type="http://schemas.openxmlformats.org/officeDocument/2006/relationships/slide" Target="/ppt/slides/slide1.xml" Id="R5cc1364b4957422c" /><Relationship Type="http://schemas.openxmlformats.org/officeDocument/2006/relationships/slide" Target="/ppt/slides/slide2.xml" Id="Re4a936f48b424423" /><Relationship Type="http://schemas.openxmlformats.org/officeDocument/2006/relationships/slide" Target="/ppt/slides/slide3.xml" Id="R617c262608614a27" /><Relationship Type="http://schemas.openxmlformats.org/officeDocument/2006/relationships/slide" Target="/ppt/slides/slide4.xml" Id="R68965ca5e3a746c2" /><Relationship Type="http://schemas.openxmlformats.org/officeDocument/2006/relationships/slide" Target="/ppt/slides/slide5.xml" Id="R6123c9d4c92e4f76" /><Relationship Type="http://schemas.openxmlformats.org/officeDocument/2006/relationships/slide" Target="/ppt/slides/slide6.xml" Id="R625234f326eb4114" /><Relationship Type="http://schemas.openxmlformats.org/officeDocument/2006/relationships/slide" Target="/ppt/slides/slide7.xml" Id="R3f0fe327e921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4670998ea48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1aa0cd5b84273" /><Relationship Type="http://schemas.openxmlformats.org/officeDocument/2006/relationships/theme" Target="/ppt/slideMasters/theme/theme1.xml" Id="R936a73963a11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61aa0cd5b8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bc1845f0845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00b146cdb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7ff6435d341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d0d25399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010fe0dd47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be72a19b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03c0482149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EIVIND MYHRE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 MYHRE HOLDING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Ajerlia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923 768 289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MYHRE HOLDING AS</a:t>
            </a:r>
          </a:p>
        </p:txBody>
      </p:sp>
    </p:spTree>
  </p:cSld>
  <p:clrMapOvr>
    <a:masterClrMapping xmlns:a="http://schemas.openxmlformats.org/drawingml/2006/main"/>
  </p:clrMapOvr>
</p:sld>
</file>