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04f10bbdb545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6c62aeca16474e"/>
  </p:sldMasterIdLst>
  <p:sldIdLst>
    <p:sldId xmlns:r="http://schemas.openxmlformats.org/officeDocument/2006/relationships" id="256" r:id="R9ab3e96b6c2a4071"/>
    <p:sldId xmlns:r="http://schemas.openxmlformats.org/officeDocument/2006/relationships" id="257" r:id="R4f2fd615ee51437c"/>
    <p:sldId xmlns:r="http://schemas.openxmlformats.org/officeDocument/2006/relationships" id="258" r:id="R54dd24c9d81b45e1"/>
    <p:sldId xmlns:r="http://schemas.openxmlformats.org/officeDocument/2006/relationships" id="259" r:id="R882afb36db224c18"/>
    <p:sldId xmlns:r="http://schemas.openxmlformats.org/officeDocument/2006/relationships" id="260" r:id="R7efe44dd96cc4dcc"/>
    <p:sldId xmlns:r="http://schemas.openxmlformats.org/officeDocument/2006/relationships" id="261" r:id="R7527b0c8caac4238"/>
    <p:sldId xmlns:r="http://schemas.openxmlformats.org/officeDocument/2006/relationships" id="262" r:id="R9cddd7d5b3ea49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c62aeca16474e" /><Relationship Type="http://schemas.openxmlformats.org/officeDocument/2006/relationships/slide" Target="/ppt/slides/slide1.xml" Id="R9ab3e96b6c2a4071" /><Relationship Type="http://schemas.openxmlformats.org/officeDocument/2006/relationships/slide" Target="/ppt/slides/slide2.xml" Id="R4f2fd615ee51437c" /><Relationship Type="http://schemas.openxmlformats.org/officeDocument/2006/relationships/slide" Target="/ppt/slides/slide3.xml" Id="R54dd24c9d81b45e1" /><Relationship Type="http://schemas.openxmlformats.org/officeDocument/2006/relationships/slide" Target="/ppt/slides/slide4.xml" Id="R882afb36db224c18" /><Relationship Type="http://schemas.openxmlformats.org/officeDocument/2006/relationships/slide" Target="/ppt/slides/slide5.xml" Id="R7efe44dd96cc4dcc" /><Relationship Type="http://schemas.openxmlformats.org/officeDocument/2006/relationships/slide" Target="/ppt/slides/slide6.xml" Id="R7527b0c8caac4238" /><Relationship Type="http://schemas.openxmlformats.org/officeDocument/2006/relationships/slide" Target="/ppt/slides/slide7.xml" Id="R9cddd7d5b3ea49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1df8eed1f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2ee874be543b0" /><Relationship Type="http://schemas.openxmlformats.org/officeDocument/2006/relationships/theme" Target="/ppt/slideMasters/theme/theme1.xml" Id="R35a627abc1d7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82ee874be543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92801a99b42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01eb0f3bb46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f6ab7cf1647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ac310f9054f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031d9963349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dc4b91d9845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57631483f4e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HUSTADKALK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HUSTADKALK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214 108 148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9 973 365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15 737 034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49 484 312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138 859 223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MINERAL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923 762 167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