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ef7164dd4cd467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e41a6a269bb42aa"/>
  </p:sldMasterIdLst>
  <p:sldIdLst>
    <p:sldId xmlns:r="http://schemas.openxmlformats.org/officeDocument/2006/relationships" id="256" r:id="Rab96f83f7a994f56"/>
    <p:sldId xmlns:r="http://schemas.openxmlformats.org/officeDocument/2006/relationships" id="257" r:id="R3eef76d0f7024c36"/>
    <p:sldId xmlns:r="http://schemas.openxmlformats.org/officeDocument/2006/relationships" id="258" r:id="R06fd541b3c5b46ca"/>
    <p:sldId xmlns:r="http://schemas.openxmlformats.org/officeDocument/2006/relationships" id="259" r:id="R3619e8abf5db4ce4"/>
    <p:sldId xmlns:r="http://schemas.openxmlformats.org/officeDocument/2006/relationships" id="260" r:id="R1ce85fbd98b94989"/>
    <p:sldId xmlns:r="http://schemas.openxmlformats.org/officeDocument/2006/relationships" id="261" r:id="Rd9720ad200ab4b98"/>
    <p:sldId xmlns:r="http://schemas.openxmlformats.org/officeDocument/2006/relationships" id="262" r:id="Re148dff9f85d479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e41a6a269bb42aa" /><Relationship Type="http://schemas.openxmlformats.org/officeDocument/2006/relationships/slide" Target="/ppt/slides/slide1.xml" Id="Rab96f83f7a994f56" /><Relationship Type="http://schemas.openxmlformats.org/officeDocument/2006/relationships/slide" Target="/ppt/slides/slide2.xml" Id="R3eef76d0f7024c36" /><Relationship Type="http://schemas.openxmlformats.org/officeDocument/2006/relationships/slide" Target="/ppt/slides/slide3.xml" Id="R06fd541b3c5b46ca" /><Relationship Type="http://schemas.openxmlformats.org/officeDocument/2006/relationships/slide" Target="/ppt/slides/slide4.xml" Id="R3619e8abf5db4ce4" /><Relationship Type="http://schemas.openxmlformats.org/officeDocument/2006/relationships/slide" Target="/ppt/slides/slide5.xml" Id="R1ce85fbd98b94989" /><Relationship Type="http://schemas.openxmlformats.org/officeDocument/2006/relationships/slide" Target="/ppt/slides/slide6.xml" Id="Rd9720ad200ab4b98" /><Relationship Type="http://schemas.openxmlformats.org/officeDocument/2006/relationships/slide" Target="/ppt/slides/slide7.xml" Id="Re148dff9f85d479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ba1770db2b8454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b7dcec04034183" /><Relationship Type="http://schemas.openxmlformats.org/officeDocument/2006/relationships/theme" Target="/ppt/slideMasters/theme/theme1.xml" Id="R5340c6c91ebe480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bb7dcec0403418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ed610dbb6f4f2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756165d47d4c9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064264f3774dd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881bbfe9a6498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63d7d38b7d4d3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49bdcd67d94b8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a3a6f1c506459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TERRA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TERRA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TERRA HOLDING AS ble etablert [år] og holder til i Kristiansand 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TERRA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TERRA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TERRA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−115 725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415 170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7 345 978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16 112 201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TERRA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FLÅT ALF RICHARD BEKKELI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TERRA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Barstølveien 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4636 Kristiansand 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923 748 849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TERRA HOLDING AS</a:t>
            </a:r>
          </a:p>
        </p:txBody>
      </p:sp>
    </p:spTree>
  </p:cSld>
  <p:clrMapOvr>
    <a:masterClrMapping xmlns:a="http://schemas.openxmlformats.org/drawingml/2006/main"/>
  </p:clrMapOvr>
</p:sld>
</file>