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781fcd44a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47768846143fc"/>
  </p:sldMasterIdLst>
  <p:sldIdLst>
    <p:sldId xmlns:r="http://schemas.openxmlformats.org/officeDocument/2006/relationships" id="256" r:id="R3e60a13a5e044e9b"/>
    <p:sldId xmlns:r="http://schemas.openxmlformats.org/officeDocument/2006/relationships" id="257" r:id="Re227bbe8644045ea"/>
    <p:sldId xmlns:r="http://schemas.openxmlformats.org/officeDocument/2006/relationships" id="258" r:id="R2b8ab8cee4604423"/>
    <p:sldId xmlns:r="http://schemas.openxmlformats.org/officeDocument/2006/relationships" id="259" r:id="R539e20ce995e4290"/>
    <p:sldId xmlns:r="http://schemas.openxmlformats.org/officeDocument/2006/relationships" id="260" r:id="Rc33db05d1f1749b1"/>
    <p:sldId xmlns:r="http://schemas.openxmlformats.org/officeDocument/2006/relationships" id="261" r:id="R488dc84b095d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47768846143fc" /><Relationship Type="http://schemas.openxmlformats.org/officeDocument/2006/relationships/slide" Target="/ppt/slides/slide1.xml" Id="R3e60a13a5e044e9b" /><Relationship Type="http://schemas.openxmlformats.org/officeDocument/2006/relationships/slide" Target="/ppt/slides/slide2.xml" Id="Re227bbe8644045ea" /><Relationship Type="http://schemas.openxmlformats.org/officeDocument/2006/relationships/slide" Target="/ppt/slides/slide3.xml" Id="R2b8ab8cee4604423" /><Relationship Type="http://schemas.openxmlformats.org/officeDocument/2006/relationships/slide" Target="/ppt/slides/slide4.xml" Id="R539e20ce995e4290" /><Relationship Type="http://schemas.openxmlformats.org/officeDocument/2006/relationships/slide" Target="/ppt/slides/slide5.xml" Id="Rc33db05d1f1749b1" /><Relationship Type="http://schemas.openxmlformats.org/officeDocument/2006/relationships/slide" Target="/ppt/slides/slide6.xml" Id="R488dc84b095d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59d9008b4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f320e1f8a4c60" /><Relationship Type="http://schemas.openxmlformats.org/officeDocument/2006/relationships/theme" Target="/ppt/slideMasters/theme/theme1.xml" Id="R26e798642c24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f320e1f8a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b9f7d90dd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20124259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174fa8434e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6ab4b6895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09774f73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77f9e4d8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