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8f5eabbda54b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d616fcd92543b7"/>
  </p:sldMasterIdLst>
  <p:sldIdLst>
    <p:sldId xmlns:r="http://schemas.openxmlformats.org/officeDocument/2006/relationships" id="256" r:id="Rf3da031de79c4504"/>
    <p:sldId xmlns:r="http://schemas.openxmlformats.org/officeDocument/2006/relationships" id="257" r:id="R92a93038c0384515"/>
    <p:sldId xmlns:r="http://schemas.openxmlformats.org/officeDocument/2006/relationships" id="258" r:id="R47f70b17c86142bf"/>
    <p:sldId xmlns:r="http://schemas.openxmlformats.org/officeDocument/2006/relationships" id="259" r:id="Raff49f6ac94c4e1f"/>
    <p:sldId xmlns:r="http://schemas.openxmlformats.org/officeDocument/2006/relationships" id="260" r:id="R9d5f24c1c0714b0b"/>
    <p:sldId xmlns:r="http://schemas.openxmlformats.org/officeDocument/2006/relationships" id="261" r:id="Rc64da5c0af15445a"/>
    <p:sldId xmlns:r="http://schemas.openxmlformats.org/officeDocument/2006/relationships" id="262" r:id="R53d66a0545e04f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d616fcd92543b7" /><Relationship Type="http://schemas.openxmlformats.org/officeDocument/2006/relationships/slide" Target="/ppt/slides/slide1.xml" Id="Rf3da031de79c4504" /><Relationship Type="http://schemas.openxmlformats.org/officeDocument/2006/relationships/slide" Target="/ppt/slides/slide2.xml" Id="R92a93038c0384515" /><Relationship Type="http://schemas.openxmlformats.org/officeDocument/2006/relationships/slide" Target="/ppt/slides/slide3.xml" Id="R47f70b17c86142bf" /><Relationship Type="http://schemas.openxmlformats.org/officeDocument/2006/relationships/slide" Target="/ppt/slides/slide4.xml" Id="Raff49f6ac94c4e1f" /><Relationship Type="http://schemas.openxmlformats.org/officeDocument/2006/relationships/slide" Target="/ppt/slides/slide5.xml" Id="R9d5f24c1c0714b0b" /><Relationship Type="http://schemas.openxmlformats.org/officeDocument/2006/relationships/slide" Target="/ppt/slides/slide6.xml" Id="Rc64da5c0af15445a" /><Relationship Type="http://schemas.openxmlformats.org/officeDocument/2006/relationships/slide" Target="/ppt/slides/slide7.xml" Id="R53d66a0545e04f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0374a02c241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49cd5c1324dad" /><Relationship Type="http://schemas.openxmlformats.org/officeDocument/2006/relationships/theme" Target="/ppt/slideMasters/theme/theme1.xml" Id="R281dee5550e74f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849cd5c1324d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bc5fdee664f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31997662f44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87898a0dd48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b7b7014f946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4961ad6eb4f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4b06bc39141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7c9bc7d6b4f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ATLE PEDERSEN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ATLE PEDERSEN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7 571 940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956 819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718 747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3 545 624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BONNFARA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Kuvigheia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4841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