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02bb81ca8a4f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e40bff9de14553"/>
  </p:sldMasterIdLst>
  <p:sldIdLst>
    <p:sldId xmlns:r="http://schemas.openxmlformats.org/officeDocument/2006/relationships" id="256" r:id="R1e6a468fc97e4218"/>
    <p:sldId xmlns:r="http://schemas.openxmlformats.org/officeDocument/2006/relationships" id="257" r:id="R2a9620e8bb2a450d"/>
    <p:sldId xmlns:r="http://schemas.openxmlformats.org/officeDocument/2006/relationships" id="258" r:id="R8dddc6e50c1a4bcc"/>
    <p:sldId xmlns:r="http://schemas.openxmlformats.org/officeDocument/2006/relationships" id="259" r:id="R45a013547f5d4205"/>
    <p:sldId xmlns:r="http://schemas.openxmlformats.org/officeDocument/2006/relationships" id="260" r:id="R617d4a58b1bd41f5"/>
    <p:sldId xmlns:r="http://schemas.openxmlformats.org/officeDocument/2006/relationships" id="261" r:id="R315503b9ad504956"/>
    <p:sldId xmlns:r="http://schemas.openxmlformats.org/officeDocument/2006/relationships" id="262" r:id="Rc935b2ba261a4b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e40bff9de14553" /><Relationship Type="http://schemas.openxmlformats.org/officeDocument/2006/relationships/slide" Target="/ppt/slides/slide1.xml" Id="R1e6a468fc97e4218" /><Relationship Type="http://schemas.openxmlformats.org/officeDocument/2006/relationships/slide" Target="/ppt/slides/slide2.xml" Id="R2a9620e8bb2a450d" /><Relationship Type="http://schemas.openxmlformats.org/officeDocument/2006/relationships/slide" Target="/ppt/slides/slide3.xml" Id="R8dddc6e50c1a4bcc" /><Relationship Type="http://schemas.openxmlformats.org/officeDocument/2006/relationships/slide" Target="/ppt/slides/slide4.xml" Id="R45a013547f5d4205" /><Relationship Type="http://schemas.openxmlformats.org/officeDocument/2006/relationships/slide" Target="/ppt/slides/slide5.xml" Id="R617d4a58b1bd41f5" /><Relationship Type="http://schemas.openxmlformats.org/officeDocument/2006/relationships/slide" Target="/ppt/slides/slide6.xml" Id="R315503b9ad504956" /><Relationship Type="http://schemas.openxmlformats.org/officeDocument/2006/relationships/slide" Target="/ppt/slides/slide7.xml" Id="Rc935b2ba261a4b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3db5956fa041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8e020ab8e4152" /><Relationship Type="http://schemas.openxmlformats.org/officeDocument/2006/relationships/theme" Target="/ppt/slideMasters/theme/theme1.xml" Id="Rff2efdab8cdc47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68e020ab8e41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1430b218d48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cf166d43349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6dfd0bf5244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c936ed78740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28ad5149b4c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81d2d68c104f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f21081c7544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SLYNGVEIEN 20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SLYNGVEIEN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SLYNGVEIEN 20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SLYNGVEIEN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SLYNGVEIEN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SLYNGVEIEN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−526 065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257 706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805 214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2 272 671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SLYNGVEIEN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LOCATION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SLYNGVEIEN 20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923 734 740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SLYNGVEIEN 20 AS</a:t>
            </a:r>
          </a:p>
        </p:txBody>
      </p:sp>
    </p:spTree>
  </p:cSld>
  <p:clrMapOvr>
    <a:masterClrMapping xmlns:a="http://schemas.openxmlformats.org/drawingml/2006/main"/>
  </p:clrMapOvr>
</p:sld>
</file>