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901911ac5e40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3e59bcc83d455f"/>
  </p:sldMasterIdLst>
  <p:sldIdLst>
    <p:sldId xmlns:r="http://schemas.openxmlformats.org/officeDocument/2006/relationships" id="256" r:id="Rc6652df12bc5420b"/>
    <p:sldId xmlns:r="http://schemas.openxmlformats.org/officeDocument/2006/relationships" id="257" r:id="R732f7faf8a6341c5"/>
    <p:sldId xmlns:r="http://schemas.openxmlformats.org/officeDocument/2006/relationships" id="258" r:id="Rd37f7f95b1f344ca"/>
    <p:sldId xmlns:r="http://schemas.openxmlformats.org/officeDocument/2006/relationships" id="259" r:id="R4ca982276ce44384"/>
    <p:sldId xmlns:r="http://schemas.openxmlformats.org/officeDocument/2006/relationships" id="260" r:id="R469473bfe04342e0"/>
    <p:sldId xmlns:r="http://schemas.openxmlformats.org/officeDocument/2006/relationships" id="261" r:id="R61913bf461234258"/>
    <p:sldId xmlns:r="http://schemas.openxmlformats.org/officeDocument/2006/relationships" id="262" r:id="R525ff76b86ec48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3e59bcc83d455f" /><Relationship Type="http://schemas.openxmlformats.org/officeDocument/2006/relationships/slide" Target="/ppt/slides/slide1.xml" Id="Rc6652df12bc5420b" /><Relationship Type="http://schemas.openxmlformats.org/officeDocument/2006/relationships/slide" Target="/ppt/slides/slide2.xml" Id="R732f7faf8a6341c5" /><Relationship Type="http://schemas.openxmlformats.org/officeDocument/2006/relationships/slide" Target="/ppt/slides/slide3.xml" Id="Rd37f7f95b1f344ca" /><Relationship Type="http://schemas.openxmlformats.org/officeDocument/2006/relationships/slide" Target="/ppt/slides/slide4.xml" Id="R4ca982276ce44384" /><Relationship Type="http://schemas.openxmlformats.org/officeDocument/2006/relationships/slide" Target="/ppt/slides/slide5.xml" Id="R469473bfe04342e0" /><Relationship Type="http://schemas.openxmlformats.org/officeDocument/2006/relationships/slide" Target="/ppt/slides/slide6.xml" Id="R61913bf461234258" /><Relationship Type="http://schemas.openxmlformats.org/officeDocument/2006/relationships/slide" Target="/ppt/slides/slide7.xml" Id="R525ff76b86ec48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45cf47457d45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e81900e414c7c" /><Relationship Type="http://schemas.openxmlformats.org/officeDocument/2006/relationships/theme" Target="/ppt/slideMasters/theme/theme1.xml" Id="R4eb3b24ca21345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1e81900e414c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d3313a37c4a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6ca1fa0284c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003f04a7b44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8adeb070241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a9149967a49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8a03f628947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b4f1093ef47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 SÆTHER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SÆTHER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SÆTHER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SÆTHER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SÆTHER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SÆTHER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488 823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1 199 401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1 199 401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SÆTHER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SÆTHER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Bromstadekra 138A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SÆTHER HOLDING AS</a:t>
            </a:r>
          </a:p>
        </p:txBody>
      </p:sp>
    </p:spTree>
  </p:cSld>
  <p:clrMapOvr>
    <a:masterClrMapping xmlns:a="http://schemas.openxmlformats.org/drawingml/2006/main"/>
  </p:clrMapOvr>
</p:sld>
</file>