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31e1a6c8e246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61bc820e0f45fa"/>
  </p:sldMasterIdLst>
  <p:sldIdLst>
    <p:sldId xmlns:r="http://schemas.openxmlformats.org/officeDocument/2006/relationships" id="256" r:id="Ra6bff0857e5a494a"/>
    <p:sldId xmlns:r="http://schemas.openxmlformats.org/officeDocument/2006/relationships" id="257" r:id="R1aaea91d595d48dc"/>
    <p:sldId xmlns:r="http://schemas.openxmlformats.org/officeDocument/2006/relationships" id="258" r:id="R1b2b18635fbf4594"/>
    <p:sldId xmlns:r="http://schemas.openxmlformats.org/officeDocument/2006/relationships" id="259" r:id="R5b236f3296dc406f"/>
    <p:sldId xmlns:r="http://schemas.openxmlformats.org/officeDocument/2006/relationships" id="260" r:id="R373f1a36fa604462"/>
    <p:sldId xmlns:r="http://schemas.openxmlformats.org/officeDocument/2006/relationships" id="261" r:id="R8f4736cb76e849f5"/>
    <p:sldId xmlns:r="http://schemas.openxmlformats.org/officeDocument/2006/relationships" id="262" r:id="R8f951c806bad43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1bc820e0f45fa" /><Relationship Type="http://schemas.openxmlformats.org/officeDocument/2006/relationships/slide" Target="/ppt/slides/slide1.xml" Id="Ra6bff0857e5a494a" /><Relationship Type="http://schemas.openxmlformats.org/officeDocument/2006/relationships/slide" Target="/ppt/slides/slide2.xml" Id="R1aaea91d595d48dc" /><Relationship Type="http://schemas.openxmlformats.org/officeDocument/2006/relationships/slide" Target="/ppt/slides/slide3.xml" Id="R1b2b18635fbf4594" /><Relationship Type="http://schemas.openxmlformats.org/officeDocument/2006/relationships/slide" Target="/ppt/slides/slide4.xml" Id="R5b236f3296dc406f" /><Relationship Type="http://schemas.openxmlformats.org/officeDocument/2006/relationships/slide" Target="/ppt/slides/slide5.xml" Id="R373f1a36fa604462" /><Relationship Type="http://schemas.openxmlformats.org/officeDocument/2006/relationships/slide" Target="/ppt/slides/slide6.xml" Id="R8f4736cb76e849f5" /><Relationship Type="http://schemas.openxmlformats.org/officeDocument/2006/relationships/slide" Target="/ppt/slides/slide7.xml" Id="R8f951c806bad43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b8944e0cd46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c07fd314b442e" /><Relationship Type="http://schemas.openxmlformats.org/officeDocument/2006/relationships/theme" Target="/ppt/slideMasters/theme/theme1.xml" Id="R19bcec9b62d6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c07fd314b44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899c1a3f24d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df923e91b4a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3cebc18094b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b6289909c44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3ef1fceee4b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370a084dd49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1ce0dc5e647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DPE HOLDING AS ble etablert [år] og holder til i Løvenstad.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DAG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Ragnhild Jølsens veg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2006 Løvenstad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923 714 596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DPE HOLDING AS</a:t>
            </a:r>
          </a:p>
        </p:txBody>
      </p:sp>
    </p:spTree>
  </p:cSld>
  <p:clrMapOvr>
    <a:masterClrMapping xmlns:a="http://schemas.openxmlformats.org/drawingml/2006/main"/>
  </p:clrMapOvr>
</p:sld>
</file>