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3de5aade8c4d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5794d357cf4cd0"/>
  </p:sldMasterIdLst>
  <p:sldIdLst>
    <p:sldId xmlns:r="http://schemas.openxmlformats.org/officeDocument/2006/relationships" id="256" r:id="R85c44d437a6947d0"/>
    <p:sldId xmlns:r="http://schemas.openxmlformats.org/officeDocument/2006/relationships" id="257" r:id="Rfccfdf03c29a4334"/>
    <p:sldId xmlns:r="http://schemas.openxmlformats.org/officeDocument/2006/relationships" id="258" r:id="Ra67052aba24b4fdc"/>
    <p:sldId xmlns:r="http://schemas.openxmlformats.org/officeDocument/2006/relationships" id="259" r:id="R6626c68fbffe4d39"/>
    <p:sldId xmlns:r="http://schemas.openxmlformats.org/officeDocument/2006/relationships" id="260" r:id="Rbd218608cc1c4a71"/>
    <p:sldId xmlns:r="http://schemas.openxmlformats.org/officeDocument/2006/relationships" id="261" r:id="R6ef41929210d4635"/>
    <p:sldId xmlns:r="http://schemas.openxmlformats.org/officeDocument/2006/relationships" id="262" r:id="Rceb389a61adc49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794d357cf4cd0" /><Relationship Type="http://schemas.openxmlformats.org/officeDocument/2006/relationships/slide" Target="/ppt/slides/slide1.xml" Id="R85c44d437a6947d0" /><Relationship Type="http://schemas.openxmlformats.org/officeDocument/2006/relationships/slide" Target="/ppt/slides/slide2.xml" Id="Rfccfdf03c29a4334" /><Relationship Type="http://schemas.openxmlformats.org/officeDocument/2006/relationships/slide" Target="/ppt/slides/slide3.xml" Id="Ra67052aba24b4fdc" /><Relationship Type="http://schemas.openxmlformats.org/officeDocument/2006/relationships/slide" Target="/ppt/slides/slide4.xml" Id="R6626c68fbffe4d39" /><Relationship Type="http://schemas.openxmlformats.org/officeDocument/2006/relationships/slide" Target="/ppt/slides/slide5.xml" Id="Rbd218608cc1c4a71" /><Relationship Type="http://schemas.openxmlformats.org/officeDocument/2006/relationships/slide" Target="/ppt/slides/slide6.xml" Id="R6ef41929210d4635" /><Relationship Type="http://schemas.openxmlformats.org/officeDocument/2006/relationships/slide" Target="/ppt/slides/slide7.xml" Id="Rceb389a61adc49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8fe6cbd6e43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e17b4e3574813" /><Relationship Type="http://schemas.openxmlformats.org/officeDocument/2006/relationships/theme" Target="/ppt/slideMasters/theme/theme1.xml" Id="Rf1b0b304705f46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1e17b4e35748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d1b4fdbaf41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64ebf25c241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b15faf35c45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023cdd41249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9086e91644d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33fc6121546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fac435e4a4b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RAPP HOLDING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Røykås terrasse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