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641a23a8964d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418818da0419c"/>
  </p:sldMasterIdLst>
  <p:sldIdLst>
    <p:sldId xmlns:r="http://schemas.openxmlformats.org/officeDocument/2006/relationships" id="256" r:id="R5c544cf710474363"/>
    <p:sldId xmlns:r="http://schemas.openxmlformats.org/officeDocument/2006/relationships" id="257" r:id="R9096eea8621546f4"/>
    <p:sldId xmlns:r="http://schemas.openxmlformats.org/officeDocument/2006/relationships" id="258" r:id="Rc69c8f21e86c4c08"/>
    <p:sldId xmlns:r="http://schemas.openxmlformats.org/officeDocument/2006/relationships" id="259" r:id="R60216b4644b04528"/>
    <p:sldId xmlns:r="http://schemas.openxmlformats.org/officeDocument/2006/relationships" id="260" r:id="Ra896129b34bb4386"/>
    <p:sldId xmlns:r="http://schemas.openxmlformats.org/officeDocument/2006/relationships" id="261" r:id="R523668c80f5f4b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418818da0419c" /><Relationship Type="http://schemas.openxmlformats.org/officeDocument/2006/relationships/slide" Target="/ppt/slides/slide1.xml" Id="R5c544cf710474363" /><Relationship Type="http://schemas.openxmlformats.org/officeDocument/2006/relationships/slide" Target="/ppt/slides/slide2.xml" Id="R9096eea8621546f4" /><Relationship Type="http://schemas.openxmlformats.org/officeDocument/2006/relationships/slide" Target="/ppt/slides/slide3.xml" Id="Rc69c8f21e86c4c08" /><Relationship Type="http://schemas.openxmlformats.org/officeDocument/2006/relationships/slide" Target="/ppt/slides/slide4.xml" Id="R60216b4644b04528" /><Relationship Type="http://schemas.openxmlformats.org/officeDocument/2006/relationships/slide" Target="/ppt/slides/slide5.xml" Id="Ra896129b34bb4386" /><Relationship Type="http://schemas.openxmlformats.org/officeDocument/2006/relationships/slide" Target="/ppt/slides/slide6.xml" Id="R523668c80f5f4b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be5d7922441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38ca5345b44c9" /><Relationship Type="http://schemas.openxmlformats.org/officeDocument/2006/relationships/theme" Target="/ppt/slideMasters/theme/theme1.xml" Id="R41742ebca781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f38ca5345b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cdfdde602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5f4d8b4f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c4cd3e00a4c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9e86ed990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4208ff23643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6587c9028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