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b16f34cebf41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b951f7725e465c"/>
  </p:sldMasterIdLst>
  <p:sldIdLst>
    <p:sldId xmlns:r="http://schemas.openxmlformats.org/officeDocument/2006/relationships" id="256" r:id="Rad54a2333066489c"/>
    <p:sldId xmlns:r="http://schemas.openxmlformats.org/officeDocument/2006/relationships" id="257" r:id="R9a7e9ea0b9664b01"/>
    <p:sldId xmlns:r="http://schemas.openxmlformats.org/officeDocument/2006/relationships" id="258" r:id="R1454087306824706"/>
    <p:sldId xmlns:r="http://schemas.openxmlformats.org/officeDocument/2006/relationships" id="259" r:id="Rbe3769ededda4718"/>
    <p:sldId xmlns:r="http://schemas.openxmlformats.org/officeDocument/2006/relationships" id="260" r:id="Rc603859f2e374573"/>
    <p:sldId xmlns:r="http://schemas.openxmlformats.org/officeDocument/2006/relationships" id="261" r:id="R5dc5487d939a4e15"/>
    <p:sldId xmlns:r="http://schemas.openxmlformats.org/officeDocument/2006/relationships" id="262" r:id="R135975794e4948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b951f7725e465c" /><Relationship Type="http://schemas.openxmlformats.org/officeDocument/2006/relationships/slide" Target="/ppt/slides/slide1.xml" Id="Rad54a2333066489c" /><Relationship Type="http://schemas.openxmlformats.org/officeDocument/2006/relationships/slide" Target="/ppt/slides/slide2.xml" Id="R9a7e9ea0b9664b01" /><Relationship Type="http://schemas.openxmlformats.org/officeDocument/2006/relationships/slide" Target="/ppt/slides/slide3.xml" Id="R1454087306824706" /><Relationship Type="http://schemas.openxmlformats.org/officeDocument/2006/relationships/slide" Target="/ppt/slides/slide4.xml" Id="Rbe3769ededda4718" /><Relationship Type="http://schemas.openxmlformats.org/officeDocument/2006/relationships/slide" Target="/ppt/slides/slide5.xml" Id="Rc603859f2e374573" /><Relationship Type="http://schemas.openxmlformats.org/officeDocument/2006/relationships/slide" Target="/ppt/slides/slide6.xml" Id="R5dc5487d939a4e15" /><Relationship Type="http://schemas.openxmlformats.org/officeDocument/2006/relationships/slide" Target="/ppt/slides/slide7.xml" Id="R135975794e4948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f15b68a9145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4757b6aaf440c" /><Relationship Type="http://schemas.openxmlformats.org/officeDocument/2006/relationships/theme" Target="/ppt/slideMasters/theme/theme1.xml" Id="R44b045948f3c43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84757b6aaf44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2c8ab02a748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e90622cfc4e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bd0669d7f45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d476c3cb041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afcc7b9d545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8d5f71e9f48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42c840b2240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K&amp;H UTVIKLING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KRISTENSEN  –  68,7 %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HPT CONSULT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