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0f7d207e2e41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985cf4e89c4bc3"/>
  </p:sldMasterIdLst>
  <p:sldIdLst>
    <p:sldId xmlns:r="http://schemas.openxmlformats.org/officeDocument/2006/relationships" id="256" r:id="R4003f6c8e1a648ce"/>
    <p:sldId xmlns:r="http://schemas.openxmlformats.org/officeDocument/2006/relationships" id="257" r:id="R57cd94199c834fbd"/>
    <p:sldId xmlns:r="http://schemas.openxmlformats.org/officeDocument/2006/relationships" id="258" r:id="Rbc00717419b24cf2"/>
    <p:sldId xmlns:r="http://schemas.openxmlformats.org/officeDocument/2006/relationships" id="259" r:id="Rd157a455178349fb"/>
    <p:sldId xmlns:r="http://schemas.openxmlformats.org/officeDocument/2006/relationships" id="260" r:id="R54e6b37751754344"/>
    <p:sldId xmlns:r="http://schemas.openxmlformats.org/officeDocument/2006/relationships" id="261" r:id="Rb7852989c1824906"/>
    <p:sldId xmlns:r="http://schemas.openxmlformats.org/officeDocument/2006/relationships" id="262" r:id="Rce6dabd10a9440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85cf4e89c4bc3" /><Relationship Type="http://schemas.openxmlformats.org/officeDocument/2006/relationships/slide" Target="/ppt/slides/slide1.xml" Id="R4003f6c8e1a648ce" /><Relationship Type="http://schemas.openxmlformats.org/officeDocument/2006/relationships/slide" Target="/ppt/slides/slide2.xml" Id="R57cd94199c834fbd" /><Relationship Type="http://schemas.openxmlformats.org/officeDocument/2006/relationships/slide" Target="/ppt/slides/slide3.xml" Id="Rbc00717419b24cf2" /><Relationship Type="http://schemas.openxmlformats.org/officeDocument/2006/relationships/slide" Target="/ppt/slides/slide4.xml" Id="Rd157a455178349fb" /><Relationship Type="http://schemas.openxmlformats.org/officeDocument/2006/relationships/slide" Target="/ppt/slides/slide5.xml" Id="R54e6b37751754344" /><Relationship Type="http://schemas.openxmlformats.org/officeDocument/2006/relationships/slide" Target="/ppt/slides/slide6.xml" Id="Rb7852989c1824906" /><Relationship Type="http://schemas.openxmlformats.org/officeDocument/2006/relationships/slide" Target="/ppt/slides/slide7.xml" Id="Rce6dabd10a9440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a7845e1874c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239e030e146a1" /><Relationship Type="http://schemas.openxmlformats.org/officeDocument/2006/relationships/theme" Target="/ppt/slideMasters/theme/theme1.xml" Id="R8a89f93d16b243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3239e030e146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67ee0f90f41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3558b9a7441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36a5ade3344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1260657f24d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74defd38845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a4673ad584b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e2d3528f04b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