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638295377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f22ecb4344a25"/>
  </p:sldMasterIdLst>
  <p:sldIdLst>
    <p:sldId xmlns:r="http://schemas.openxmlformats.org/officeDocument/2006/relationships" id="256" r:id="R98971b80cb0146a5"/>
    <p:sldId xmlns:r="http://schemas.openxmlformats.org/officeDocument/2006/relationships" id="257" r:id="R810c316cbed249f9"/>
    <p:sldId xmlns:r="http://schemas.openxmlformats.org/officeDocument/2006/relationships" id="258" r:id="R0df138ce32644a79"/>
    <p:sldId xmlns:r="http://schemas.openxmlformats.org/officeDocument/2006/relationships" id="259" r:id="R242d48f341ee496a"/>
    <p:sldId xmlns:r="http://schemas.openxmlformats.org/officeDocument/2006/relationships" id="260" r:id="R11acbd746c3b4688"/>
    <p:sldId xmlns:r="http://schemas.openxmlformats.org/officeDocument/2006/relationships" id="261" r:id="R6c5f5af0b7e04251"/>
    <p:sldId xmlns:r="http://schemas.openxmlformats.org/officeDocument/2006/relationships" id="262" r:id="R5830267558a7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f22ecb4344a25" /><Relationship Type="http://schemas.openxmlformats.org/officeDocument/2006/relationships/slide" Target="/ppt/slides/slide1.xml" Id="R98971b80cb0146a5" /><Relationship Type="http://schemas.openxmlformats.org/officeDocument/2006/relationships/slide" Target="/ppt/slides/slide2.xml" Id="R810c316cbed249f9" /><Relationship Type="http://schemas.openxmlformats.org/officeDocument/2006/relationships/slide" Target="/ppt/slides/slide3.xml" Id="R0df138ce32644a79" /><Relationship Type="http://schemas.openxmlformats.org/officeDocument/2006/relationships/slide" Target="/ppt/slides/slide4.xml" Id="R242d48f341ee496a" /><Relationship Type="http://schemas.openxmlformats.org/officeDocument/2006/relationships/slide" Target="/ppt/slides/slide5.xml" Id="R11acbd746c3b4688" /><Relationship Type="http://schemas.openxmlformats.org/officeDocument/2006/relationships/slide" Target="/ppt/slides/slide6.xml" Id="R6c5f5af0b7e04251" /><Relationship Type="http://schemas.openxmlformats.org/officeDocument/2006/relationships/slide" Target="/ppt/slides/slide7.xml" Id="R5830267558a7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215888dbf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3005a39d14dac" /><Relationship Type="http://schemas.openxmlformats.org/officeDocument/2006/relationships/theme" Target="/ppt/slideMasters/theme/theme1.xml" Id="Rec1ef1cfbcc5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3005a39d1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b2845637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b712f8d11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4d825c1a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a746c041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8096f4ff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7bec4c17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868e49c5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