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c41683829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12a97d4af4398"/>
  </p:sldMasterIdLst>
  <p:sldIdLst>
    <p:sldId xmlns:r="http://schemas.openxmlformats.org/officeDocument/2006/relationships" id="256" r:id="R7c5f30d747574e18"/>
    <p:sldId xmlns:r="http://schemas.openxmlformats.org/officeDocument/2006/relationships" id="257" r:id="Re304e5532cb9494c"/>
    <p:sldId xmlns:r="http://schemas.openxmlformats.org/officeDocument/2006/relationships" id="258" r:id="R6d2ef62c3f8f4ef8"/>
    <p:sldId xmlns:r="http://schemas.openxmlformats.org/officeDocument/2006/relationships" id="259" r:id="R8466590b9bcf411f"/>
    <p:sldId xmlns:r="http://schemas.openxmlformats.org/officeDocument/2006/relationships" id="260" r:id="Ra0d41e9ee3ee47c4"/>
    <p:sldId xmlns:r="http://schemas.openxmlformats.org/officeDocument/2006/relationships" id="261" r:id="R1505b303d8e946db"/>
    <p:sldId xmlns:r="http://schemas.openxmlformats.org/officeDocument/2006/relationships" id="262" r:id="R57af1c54cb6f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12a97d4af4398" /><Relationship Type="http://schemas.openxmlformats.org/officeDocument/2006/relationships/slide" Target="/ppt/slides/slide1.xml" Id="R7c5f30d747574e18" /><Relationship Type="http://schemas.openxmlformats.org/officeDocument/2006/relationships/slide" Target="/ppt/slides/slide2.xml" Id="Re304e5532cb9494c" /><Relationship Type="http://schemas.openxmlformats.org/officeDocument/2006/relationships/slide" Target="/ppt/slides/slide3.xml" Id="R6d2ef62c3f8f4ef8" /><Relationship Type="http://schemas.openxmlformats.org/officeDocument/2006/relationships/slide" Target="/ppt/slides/slide4.xml" Id="R8466590b9bcf411f" /><Relationship Type="http://schemas.openxmlformats.org/officeDocument/2006/relationships/slide" Target="/ppt/slides/slide5.xml" Id="Ra0d41e9ee3ee47c4" /><Relationship Type="http://schemas.openxmlformats.org/officeDocument/2006/relationships/slide" Target="/ppt/slides/slide6.xml" Id="R1505b303d8e946db" /><Relationship Type="http://schemas.openxmlformats.org/officeDocument/2006/relationships/slide" Target="/ppt/slides/slide7.xml" Id="R57af1c54cb6f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d0ec23339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d15c7c1ec4ae5" /><Relationship Type="http://schemas.openxmlformats.org/officeDocument/2006/relationships/theme" Target="/ppt/slideMasters/theme/theme1.xml" Id="Re904844823e1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3d15c7c1ec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0cf36086d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a9b6eb51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89da34b914d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a8de87080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802023ded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0067b1260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8d8a2d7de4c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