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b893a34b5949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272436c3fd4015"/>
  </p:sldMasterIdLst>
  <p:sldIdLst>
    <p:sldId xmlns:r="http://schemas.openxmlformats.org/officeDocument/2006/relationships" id="256" r:id="Rccc2eede1ff04e3c"/>
    <p:sldId xmlns:r="http://schemas.openxmlformats.org/officeDocument/2006/relationships" id="257" r:id="R736387fa54b94199"/>
    <p:sldId xmlns:r="http://schemas.openxmlformats.org/officeDocument/2006/relationships" id="258" r:id="Rc4f50dde2e9f4cf9"/>
    <p:sldId xmlns:r="http://schemas.openxmlformats.org/officeDocument/2006/relationships" id="259" r:id="Re63a5639fd254ffc"/>
    <p:sldId xmlns:r="http://schemas.openxmlformats.org/officeDocument/2006/relationships" id="260" r:id="Ree3fbba9689a4e46"/>
    <p:sldId xmlns:r="http://schemas.openxmlformats.org/officeDocument/2006/relationships" id="261" r:id="Rb5fde9d8ae7f49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72436c3fd4015" /><Relationship Type="http://schemas.openxmlformats.org/officeDocument/2006/relationships/slide" Target="/ppt/slides/slide1.xml" Id="Rccc2eede1ff04e3c" /><Relationship Type="http://schemas.openxmlformats.org/officeDocument/2006/relationships/slide" Target="/ppt/slides/slide2.xml" Id="R736387fa54b94199" /><Relationship Type="http://schemas.openxmlformats.org/officeDocument/2006/relationships/slide" Target="/ppt/slides/slide3.xml" Id="Rc4f50dde2e9f4cf9" /><Relationship Type="http://schemas.openxmlformats.org/officeDocument/2006/relationships/slide" Target="/ppt/slides/slide4.xml" Id="Re63a5639fd254ffc" /><Relationship Type="http://schemas.openxmlformats.org/officeDocument/2006/relationships/slide" Target="/ppt/slides/slide5.xml" Id="Ree3fbba9689a4e46" /><Relationship Type="http://schemas.openxmlformats.org/officeDocument/2006/relationships/slide" Target="/ppt/slides/slide6.xml" Id="Rb5fde9d8ae7f49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5fb822b5e47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943ef1a48454b" /><Relationship Type="http://schemas.openxmlformats.org/officeDocument/2006/relationships/theme" Target="/ppt/slideMasters/theme/theme1.xml" Id="R5c358a7d480d49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5943ef1a4845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8364cd4e34d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b063ce4894e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2632d99e24a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b76564a2e41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d7d8866d341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d091ff22947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ALFANOR 19195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1743 Klavestadhaugen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