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96c054726949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3c014613444a63"/>
  </p:sldMasterIdLst>
  <p:sldIdLst>
    <p:sldId xmlns:r="http://schemas.openxmlformats.org/officeDocument/2006/relationships" id="256" r:id="R2f04f0e85bad4aab"/>
    <p:sldId xmlns:r="http://schemas.openxmlformats.org/officeDocument/2006/relationships" id="257" r:id="Ra86ed27bf3ed4a2c"/>
    <p:sldId xmlns:r="http://schemas.openxmlformats.org/officeDocument/2006/relationships" id="258" r:id="R503bcf872c7449e3"/>
    <p:sldId xmlns:r="http://schemas.openxmlformats.org/officeDocument/2006/relationships" id="259" r:id="R3a87b0465f474f1e"/>
    <p:sldId xmlns:r="http://schemas.openxmlformats.org/officeDocument/2006/relationships" id="260" r:id="R73c0c8f05280404d"/>
    <p:sldId xmlns:r="http://schemas.openxmlformats.org/officeDocument/2006/relationships" id="261" r:id="Rd199dea40a7145e2"/>
    <p:sldId xmlns:r="http://schemas.openxmlformats.org/officeDocument/2006/relationships" id="262" r:id="Rec4aae8e933841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3c014613444a63" /><Relationship Type="http://schemas.openxmlformats.org/officeDocument/2006/relationships/slide" Target="/ppt/slides/slide1.xml" Id="R2f04f0e85bad4aab" /><Relationship Type="http://schemas.openxmlformats.org/officeDocument/2006/relationships/slide" Target="/ppt/slides/slide2.xml" Id="Ra86ed27bf3ed4a2c" /><Relationship Type="http://schemas.openxmlformats.org/officeDocument/2006/relationships/slide" Target="/ppt/slides/slide3.xml" Id="R503bcf872c7449e3" /><Relationship Type="http://schemas.openxmlformats.org/officeDocument/2006/relationships/slide" Target="/ppt/slides/slide4.xml" Id="R3a87b0465f474f1e" /><Relationship Type="http://schemas.openxmlformats.org/officeDocument/2006/relationships/slide" Target="/ppt/slides/slide5.xml" Id="R73c0c8f05280404d" /><Relationship Type="http://schemas.openxmlformats.org/officeDocument/2006/relationships/slide" Target="/ppt/slides/slide6.xml" Id="Rd199dea40a7145e2" /><Relationship Type="http://schemas.openxmlformats.org/officeDocument/2006/relationships/slide" Target="/ppt/slides/slide7.xml" Id="Rec4aae8e933841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6f77ff5ea4a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c9ef6682445e0" /><Relationship Type="http://schemas.openxmlformats.org/officeDocument/2006/relationships/theme" Target="/ppt/slideMasters/theme/theme1.xml" Id="R85f6c9aeb1024d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8c9ef6682445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d23f9301948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f3924af8e4d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41562044d45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ac4e136044d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dec232fd04f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1e0dbc3524b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69b567d7548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JPB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−9 538 783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3 219 589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114 196 820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130 243 981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GARAS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LAUKWIIK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SILBA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Nøkken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923 311 513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