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3c9d246a043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a5f22b02b41b1"/>
  </p:sldMasterIdLst>
  <p:sldIdLst>
    <p:sldId xmlns:r="http://schemas.openxmlformats.org/officeDocument/2006/relationships" id="256" r:id="Rf17808815dcd44aa"/>
    <p:sldId xmlns:r="http://schemas.openxmlformats.org/officeDocument/2006/relationships" id="257" r:id="R75e918ba87724d0e"/>
    <p:sldId xmlns:r="http://schemas.openxmlformats.org/officeDocument/2006/relationships" id="258" r:id="Rb4b31e6cdbcd4638"/>
    <p:sldId xmlns:r="http://schemas.openxmlformats.org/officeDocument/2006/relationships" id="259" r:id="R3ac960bf5f7b4239"/>
    <p:sldId xmlns:r="http://schemas.openxmlformats.org/officeDocument/2006/relationships" id="260" r:id="Re71ffabe4cb74e09"/>
    <p:sldId xmlns:r="http://schemas.openxmlformats.org/officeDocument/2006/relationships" id="261" r:id="R807d57bb684e43bc"/>
    <p:sldId xmlns:r="http://schemas.openxmlformats.org/officeDocument/2006/relationships" id="262" r:id="Ra1de52ba9c9f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a5f22b02b41b1" /><Relationship Type="http://schemas.openxmlformats.org/officeDocument/2006/relationships/slide" Target="/ppt/slides/slide1.xml" Id="Rf17808815dcd44aa" /><Relationship Type="http://schemas.openxmlformats.org/officeDocument/2006/relationships/slide" Target="/ppt/slides/slide2.xml" Id="R75e918ba87724d0e" /><Relationship Type="http://schemas.openxmlformats.org/officeDocument/2006/relationships/slide" Target="/ppt/slides/slide3.xml" Id="Rb4b31e6cdbcd4638" /><Relationship Type="http://schemas.openxmlformats.org/officeDocument/2006/relationships/slide" Target="/ppt/slides/slide4.xml" Id="R3ac960bf5f7b4239" /><Relationship Type="http://schemas.openxmlformats.org/officeDocument/2006/relationships/slide" Target="/ppt/slides/slide5.xml" Id="Re71ffabe4cb74e09" /><Relationship Type="http://schemas.openxmlformats.org/officeDocument/2006/relationships/slide" Target="/ppt/slides/slide6.xml" Id="R807d57bb684e43bc" /><Relationship Type="http://schemas.openxmlformats.org/officeDocument/2006/relationships/slide" Target="/ppt/slides/slide7.xml" Id="Ra1de52ba9c9f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61217f16048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dff115b364e82" /><Relationship Type="http://schemas.openxmlformats.org/officeDocument/2006/relationships/theme" Target="/ppt/slideMasters/theme/theme1.xml" Id="Re1ae5dd5ccb5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dff115b36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45716ac8f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5f4b894f143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56fff26cc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60189ad164b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7d2ee8d7c48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de66f3aaf4e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f719fa6b340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 PROSJEKT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PROSJEKT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v/Halden Boligbyggelag, Niels Stubs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923 115 366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 PROSJEKT AS</a:t>
            </a:r>
          </a:p>
        </p:txBody>
      </p:sp>
    </p:spTree>
  </p:cSld>
  <p:clrMapOvr>
    <a:masterClrMapping xmlns:a="http://schemas.openxmlformats.org/drawingml/2006/main"/>
  </p:clrMapOvr>
</p:sld>
</file>