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412696a83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ec0e6998b4003"/>
  </p:sldMasterIdLst>
  <p:sldIdLst>
    <p:sldId xmlns:r="http://schemas.openxmlformats.org/officeDocument/2006/relationships" id="256" r:id="R02437250f9f44ce1"/>
    <p:sldId xmlns:r="http://schemas.openxmlformats.org/officeDocument/2006/relationships" id="257" r:id="R968aaa0fd082462e"/>
    <p:sldId xmlns:r="http://schemas.openxmlformats.org/officeDocument/2006/relationships" id="258" r:id="R29a147897ef448f5"/>
    <p:sldId xmlns:r="http://schemas.openxmlformats.org/officeDocument/2006/relationships" id="259" r:id="R8477c5b23c2b4dd0"/>
    <p:sldId xmlns:r="http://schemas.openxmlformats.org/officeDocument/2006/relationships" id="260" r:id="R06a7654a94204190"/>
    <p:sldId xmlns:r="http://schemas.openxmlformats.org/officeDocument/2006/relationships" id="261" r:id="R868b36aa786246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ec0e6998b4003" /><Relationship Type="http://schemas.openxmlformats.org/officeDocument/2006/relationships/slide" Target="/ppt/slides/slide1.xml" Id="R02437250f9f44ce1" /><Relationship Type="http://schemas.openxmlformats.org/officeDocument/2006/relationships/slide" Target="/ppt/slides/slide2.xml" Id="R968aaa0fd082462e" /><Relationship Type="http://schemas.openxmlformats.org/officeDocument/2006/relationships/slide" Target="/ppt/slides/slide3.xml" Id="R29a147897ef448f5" /><Relationship Type="http://schemas.openxmlformats.org/officeDocument/2006/relationships/slide" Target="/ppt/slides/slide4.xml" Id="R8477c5b23c2b4dd0" /><Relationship Type="http://schemas.openxmlformats.org/officeDocument/2006/relationships/slide" Target="/ppt/slides/slide5.xml" Id="R06a7654a94204190" /><Relationship Type="http://schemas.openxmlformats.org/officeDocument/2006/relationships/slide" Target="/ppt/slides/slide6.xml" Id="R868b36aa786246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879c8c97b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b4d45667547fe" /><Relationship Type="http://schemas.openxmlformats.org/officeDocument/2006/relationships/theme" Target="/ppt/slideMasters/theme/theme1.xml" Id="R7f3ec3b79b7b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b4d456675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3cfd7f5d4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1719be2d9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bb7e292f3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afcc8e4b1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b4c0ecff3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5a954977b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MILJØPROFIL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MILJØPROFIL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923 065 210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MILJØPROFIL AS</a:t>
            </a:r>
          </a:p>
        </p:txBody>
      </p:sp>
    </p:spTree>
  </p:cSld>
  <p:clrMapOvr>
    <a:masterClrMapping xmlns:a="http://schemas.openxmlformats.org/drawingml/2006/main"/>
  </p:clrMapOvr>
</p:sld>
</file>