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be1b0c445d49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51cfdaa4344c9d"/>
  </p:sldMasterIdLst>
  <p:sldIdLst>
    <p:sldId xmlns:r="http://schemas.openxmlformats.org/officeDocument/2006/relationships" id="256" r:id="R8b4e6ab702ff42f3"/>
    <p:sldId xmlns:r="http://schemas.openxmlformats.org/officeDocument/2006/relationships" id="257" r:id="R35c5cf0195004cb5"/>
    <p:sldId xmlns:r="http://schemas.openxmlformats.org/officeDocument/2006/relationships" id="258" r:id="R315af074b1384f35"/>
    <p:sldId xmlns:r="http://schemas.openxmlformats.org/officeDocument/2006/relationships" id="259" r:id="Ra5592287a1a941c0"/>
    <p:sldId xmlns:r="http://schemas.openxmlformats.org/officeDocument/2006/relationships" id="260" r:id="Rfb8858e8a1ad42c3"/>
    <p:sldId xmlns:r="http://schemas.openxmlformats.org/officeDocument/2006/relationships" id="261" r:id="Rd684a48fc60b4b84"/>
    <p:sldId xmlns:r="http://schemas.openxmlformats.org/officeDocument/2006/relationships" id="262" r:id="R1565bf228cd04b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1cfdaa4344c9d" /><Relationship Type="http://schemas.openxmlformats.org/officeDocument/2006/relationships/slide" Target="/ppt/slides/slide1.xml" Id="R8b4e6ab702ff42f3" /><Relationship Type="http://schemas.openxmlformats.org/officeDocument/2006/relationships/slide" Target="/ppt/slides/slide2.xml" Id="R35c5cf0195004cb5" /><Relationship Type="http://schemas.openxmlformats.org/officeDocument/2006/relationships/slide" Target="/ppt/slides/slide3.xml" Id="R315af074b1384f35" /><Relationship Type="http://schemas.openxmlformats.org/officeDocument/2006/relationships/slide" Target="/ppt/slides/slide4.xml" Id="Ra5592287a1a941c0" /><Relationship Type="http://schemas.openxmlformats.org/officeDocument/2006/relationships/slide" Target="/ppt/slides/slide5.xml" Id="Rfb8858e8a1ad42c3" /><Relationship Type="http://schemas.openxmlformats.org/officeDocument/2006/relationships/slide" Target="/ppt/slides/slide6.xml" Id="Rd684a48fc60b4b84" /><Relationship Type="http://schemas.openxmlformats.org/officeDocument/2006/relationships/slide" Target="/ppt/slides/slide7.xml" Id="R1565bf228cd04b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b4e73a885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52da8693f4977" /><Relationship Type="http://schemas.openxmlformats.org/officeDocument/2006/relationships/theme" Target="/ppt/slideMasters/theme/theme1.xml" Id="R30e9f841bfb645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952da8693f49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67948b05345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28b0fe9b743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52b5b9cec49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48d62303e4c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c996af80243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881f1e68c4d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28ce4397a49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618 714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690 012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TVEITEN DANIEL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Lillevannsveien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923 033 513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