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d242a292e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5c8f9681f42fe"/>
  </p:sldMasterIdLst>
  <p:sldIdLst>
    <p:sldId xmlns:r="http://schemas.openxmlformats.org/officeDocument/2006/relationships" id="256" r:id="Rc1b9eeb621774665"/>
    <p:sldId xmlns:r="http://schemas.openxmlformats.org/officeDocument/2006/relationships" id="257" r:id="Reb3f9f3f16d44d26"/>
    <p:sldId xmlns:r="http://schemas.openxmlformats.org/officeDocument/2006/relationships" id="258" r:id="R792bd616214b415c"/>
    <p:sldId xmlns:r="http://schemas.openxmlformats.org/officeDocument/2006/relationships" id="259" r:id="Rbfa00473beed45a6"/>
    <p:sldId xmlns:r="http://schemas.openxmlformats.org/officeDocument/2006/relationships" id="260" r:id="Rb9b5936b21b04c8f"/>
    <p:sldId xmlns:r="http://schemas.openxmlformats.org/officeDocument/2006/relationships" id="261" r:id="R7e9d7115f3874815"/>
    <p:sldId xmlns:r="http://schemas.openxmlformats.org/officeDocument/2006/relationships" id="262" r:id="Rdde184610af9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5c8f9681f42fe" /><Relationship Type="http://schemas.openxmlformats.org/officeDocument/2006/relationships/slide" Target="/ppt/slides/slide1.xml" Id="Rc1b9eeb621774665" /><Relationship Type="http://schemas.openxmlformats.org/officeDocument/2006/relationships/slide" Target="/ppt/slides/slide2.xml" Id="Reb3f9f3f16d44d26" /><Relationship Type="http://schemas.openxmlformats.org/officeDocument/2006/relationships/slide" Target="/ppt/slides/slide3.xml" Id="R792bd616214b415c" /><Relationship Type="http://schemas.openxmlformats.org/officeDocument/2006/relationships/slide" Target="/ppt/slides/slide4.xml" Id="Rbfa00473beed45a6" /><Relationship Type="http://schemas.openxmlformats.org/officeDocument/2006/relationships/slide" Target="/ppt/slides/slide5.xml" Id="Rb9b5936b21b04c8f" /><Relationship Type="http://schemas.openxmlformats.org/officeDocument/2006/relationships/slide" Target="/ppt/slides/slide6.xml" Id="R7e9d7115f3874815" /><Relationship Type="http://schemas.openxmlformats.org/officeDocument/2006/relationships/slide" Target="/ppt/slides/slide7.xml" Id="Rdde184610af9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b2eb4de7f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0e7ac1815453c" /><Relationship Type="http://schemas.openxmlformats.org/officeDocument/2006/relationships/theme" Target="/ppt/slideMasters/theme/theme1.xml" Id="R2e10a19d6b3542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0e7ac1815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1fa4dd28d45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90d160484d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7a611043f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e255de848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c3d5b7c3d4c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2fb62e242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4daeb8272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